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60" r:id="rId4"/>
    <p:sldId id="273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47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B28F91-017E-43CF-8793-3D370BEB7F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4C09A8-079C-4496-9168-91439A26BC69}">
      <dgm:prSet phldrT="[Text]" custT="1"/>
      <dgm:spPr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IT Help Desk</a:t>
          </a:r>
          <a:endParaRPr lang="en-US" sz="1600" b="1" dirty="0">
            <a:latin typeface="Calibri" panose="020F0502020204030204" pitchFamily="34" charset="0"/>
          </a:endParaRPr>
        </a:p>
      </dgm:t>
    </dgm:pt>
    <dgm:pt modelId="{25329F5C-4E55-4477-977E-51002EDBF1DF}" type="parTrans" cxnId="{FBEAA564-0C3F-4C60-9CD9-702A27E65A8B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D63AEA6A-75B7-4C17-9B55-2C8DC5AEBF9B}" type="sibTrans" cxnId="{FBEAA564-0C3F-4C60-9CD9-702A27E65A8B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039EE8AA-F16A-42B7-B2BF-775CC77959A8}">
      <dgm:prSet phldrT="[Text]" custT="1"/>
      <dgm:spPr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Onboarding Tasks</a:t>
          </a:r>
          <a:endParaRPr lang="en-US" sz="1600" b="1" dirty="0">
            <a:latin typeface="Calibri" panose="020F0502020204030204" pitchFamily="34" charset="0"/>
          </a:endParaRPr>
        </a:p>
      </dgm:t>
    </dgm:pt>
    <dgm:pt modelId="{9D904724-B991-497E-90D6-FCB2ED9DF02D}" type="parTrans" cxnId="{51DAD869-2947-4437-8B32-022FDCA73248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005FA6D1-CD6A-40FD-B97A-3C31CF2AF29D}" type="sibTrans" cxnId="{51DAD869-2947-4437-8B32-022FDCA73248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B52484C6-3865-40A8-ADDB-C478BEC4FD9A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W-4</a:t>
          </a:r>
          <a:endParaRPr lang="en-US" sz="1400" dirty="0">
            <a:latin typeface="Calibri" panose="020F0502020204030204" pitchFamily="34" charset="0"/>
          </a:endParaRPr>
        </a:p>
      </dgm:t>
    </dgm:pt>
    <dgm:pt modelId="{4DC40426-7DE2-47CE-8C54-51310206BC00}" type="parTrans" cxnId="{0A5AB473-846B-4A84-A12A-E17BBCFDB4B8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AC8647A2-2E89-4F30-AAEC-8E0B3F145376}" type="sibTrans" cxnId="{0A5AB473-846B-4A84-A12A-E17BBCFDB4B8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C4F5F46F-9542-45E7-AA45-82C0CD558BD5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Read Code of Ethics, Policy, Ethics Guide for Public Employees</a:t>
          </a:r>
          <a:endParaRPr lang="en-US" sz="1400" dirty="0">
            <a:latin typeface="Calibri" panose="020F0502020204030204" pitchFamily="34" charset="0"/>
          </a:endParaRPr>
        </a:p>
      </dgm:t>
    </dgm:pt>
    <dgm:pt modelId="{FB6FBD12-B94F-45F9-906E-CCAF8C457C9C}" type="parTrans" cxnId="{5A2D3322-8F70-441C-A27F-037A59B36C16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62CAA632-BDB6-4263-A552-ECC605960E2B}" type="sibTrans" cxnId="{5A2D3322-8F70-441C-A27F-037A59B36C16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17D97CEA-CA56-4E56-8296-8ED82E478BCF}">
      <dgm:prSet phldrT="[Text]" custT="1"/>
      <dgm:spPr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Facilities Mgmt.</a:t>
          </a:r>
          <a:endParaRPr lang="en-US" sz="1600" b="1" dirty="0">
            <a:latin typeface="Calibri" panose="020F0502020204030204" pitchFamily="34" charset="0"/>
          </a:endParaRPr>
        </a:p>
      </dgm:t>
    </dgm:pt>
    <dgm:pt modelId="{B5B4C4FD-67DC-4221-A740-4F570FCF7059}" type="parTrans" cxnId="{CBA2688B-110E-463D-AF07-3E3DCFF28266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EEF1D576-D590-4168-897E-5D43CCDBE355}" type="sibTrans" cxnId="{CBA2688B-110E-463D-AF07-3E3DCFF28266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7EAC6B11-0B6A-4C2F-98EA-CEB7161F44F3}">
      <dgm:prSet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Give access to projects in JIRA (assignee &amp; supervisor)</a:t>
          </a:r>
          <a:endParaRPr lang="en-US" sz="1400" dirty="0">
            <a:latin typeface="Calibri" panose="020F0502020204030204" pitchFamily="34" charset="0"/>
          </a:endParaRPr>
        </a:p>
      </dgm:t>
    </dgm:pt>
    <dgm:pt modelId="{EE3283A6-7987-473F-9965-FA0882AA6D2B}" type="parTrans" cxnId="{5EA87BA9-BFC6-4581-B717-60627289BF37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F4B50D05-B938-42D8-B974-4783FA5EE9EC}" type="sibTrans" cxnId="{5EA87BA9-BFC6-4581-B717-60627289BF37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808F55E6-F0F6-4BA9-AC78-F43424E34635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Professional Standards of Conduct Policy</a:t>
          </a:r>
          <a:endParaRPr lang="en-US" sz="1400" dirty="0">
            <a:latin typeface="Calibri" panose="020F0502020204030204" pitchFamily="34" charset="0"/>
          </a:endParaRPr>
        </a:p>
      </dgm:t>
    </dgm:pt>
    <dgm:pt modelId="{AF6E8363-6A97-441E-922A-C9A74AE48C14}" type="parTrans" cxnId="{3C51C4DF-1280-4100-80B5-DA50CC531EF8}">
      <dgm:prSet/>
      <dgm:spPr/>
      <dgm:t>
        <a:bodyPr/>
        <a:lstStyle/>
        <a:p>
          <a:endParaRPr lang="en-US"/>
        </a:p>
      </dgm:t>
    </dgm:pt>
    <dgm:pt modelId="{2F3B6EE5-0F49-43DB-8571-89475E1C8EB5}" type="sibTrans" cxnId="{3C51C4DF-1280-4100-80B5-DA50CC531EF8}">
      <dgm:prSet/>
      <dgm:spPr/>
      <dgm:t>
        <a:bodyPr/>
        <a:lstStyle/>
        <a:p>
          <a:endParaRPr lang="en-US"/>
        </a:p>
      </dgm:t>
    </dgm:pt>
    <dgm:pt modelId="{DD36A42C-033B-4BF7-8E9C-7A46E43BF9DD}">
      <dgm:prSet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Insurance </a:t>
          </a:r>
          <a:r>
            <a:rPr lang="en-US" sz="1400" dirty="0">
              <a:latin typeface="Calibri" panose="020F0502020204030204" pitchFamily="34" charset="0"/>
            </a:rPr>
            <a:t>forms</a:t>
          </a:r>
        </a:p>
      </dgm:t>
    </dgm:pt>
    <dgm:pt modelId="{AE463DA0-5A3E-4E44-8EFD-A5229D9ECB72}" type="parTrans" cxnId="{6B48396C-5CC3-4CCB-A376-7E37D3B1CCA7}">
      <dgm:prSet/>
      <dgm:spPr/>
      <dgm:t>
        <a:bodyPr/>
        <a:lstStyle/>
        <a:p>
          <a:endParaRPr lang="en-US"/>
        </a:p>
      </dgm:t>
    </dgm:pt>
    <dgm:pt modelId="{E4A55EAE-B264-44B4-B2E5-83B94CCD8586}" type="sibTrans" cxnId="{6B48396C-5CC3-4CCB-A376-7E37D3B1CCA7}">
      <dgm:prSet/>
      <dgm:spPr/>
      <dgm:t>
        <a:bodyPr/>
        <a:lstStyle/>
        <a:p>
          <a:endParaRPr lang="en-US"/>
        </a:p>
      </dgm:t>
    </dgm:pt>
    <dgm:pt modelId="{A6D36499-79A8-4B1F-9338-F06C2015B381}">
      <dgm:prSet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Direct </a:t>
          </a:r>
          <a:r>
            <a:rPr lang="en-US" sz="1400" dirty="0">
              <a:latin typeface="Calibri" panose="020F0502020204030204" pitchFamily="34" charset="0"/>
            </a:rPr>
            <a:t>deposit forms</a:t>
          </a:r>
        </a:p>
      </dgm:t>
    </dgm:pt>
    <dgm:pt modelId="{2D08DA3E-20A8-41BA-A130-84130196DAB2}" type="parTrans" cxnId="{0B27AC28-D7E0-42E3-A016-2AEB575BADB5}">
      <dgm:prSet/>
      <dgm:spPr/>
      <dgm:t>
        <a:bodyPr/>
        <a:lstStyle/>
        <a:p>
          <a:endParaRPr lang="en-US"/>
        </a:p>
      </dgm:t>
    </dgm:pt>
    <dgm:pt modelId="{5A298815-57F1-481C-905F-1707B3BBDC2F}" type="sibTrans" cxnId="{0B27AC28-D7E0-42E3-A016-2AEB575BADB5}">
      <dgm:prSet/>
      <dgm:spPr/>
      <dgm:t>
        <a:bodyPr/>
        <a:lstStyle/>
        <a:p>
          <a:endParaRPr lang="en-US"/>
        </a:p>
      </dgm:t>
    </dgm:pt>
    <dgm:pt modelId="{DDD7C5EB-7F1C-4CB9-B4BB-6A6D2B0B68F8}">
      <dgm:prSet phldrT="[Text]" custT="1"/>
      <dgm:spPr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sz="1600" dirty="0" smtClean="0">
              <a:latin typeface="Calibri" panose="020F0502020204030204" pitchFamily="34" charset="0"/>
            </a:rPr>
            <a:t>Required Readings</a:t>
          </a:r>
          <a:endParaRPr lang="en-US" sz="1600" b="1" dirty="0">
            <a:latin typeface="Calibri" panose="020F0502020204030204" pitchFamily="34" charset="0"/>
          </a:endParaRPr>
        </a:p>
      </dgm:t>
    </dgm:pt>
    <dgm:pt modelId="{32121593-0E6C-4760-B6F2-F1F072E76517}" type="sibTrans" cxnId="{743380E1-B70E-492C-944B-D2A7AB2E545D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1E94D2B3-206A-4AC8-948C-A43779A3F50B}" type="parTrans" cxnId="{743380E1-B70E-492C-944B-D2A7AB2E545D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1DBD013A-E6E5-4706-B241-DFA92E09D757}">
      <dgm:prSet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</a:rPr>
            <a:t>Order business card</a:t>
          </a:r>
        </a:p>
      </dgm:t>
    </dgm:pt>
    <dgm:pt modelId="{539DA26D-B1F8-4271-B798-29C0F474AFB1}" type="parTrans" cxnId="{A674C8F3-FC22-446F-95B4-FF643AEAB1E2}">
      <dgm:prSet/>
      <dgm:spPr/>
      <dgm:t>
        <a:bodyPr/>
        <a:lstStyle/>
        <a:p>
          <a:endParaRPr lang="en-US"/>
        </a:p>
      </dgm:t>
    </dgm:pt>
    <dgm:pt modelId="{EBC9FCEE-8B7F-4698-8568-E86570F72104}" type="sibTrans" cxnId="{A674C8F3-FC22-446F-95B4-FF643AEAB1E2}">
      <dgm:prSet/>
      <dgm:spPr/>
      <dgm:t>
        <a:bodyPr/>
        <a:lstStyle/>
        <a:p>
          <a:endParaRPr lang="en-US"/>
        </a:p>
      </dgm:t>
    </dgm:pt>
    <dgm:pt modelId="{A142913B-2AB0-4737-8878-CB10B3FA2F8C}">
      <dgm:prSet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</a:rPr>
            <a:t>Get Access ID</a:t>
          </a:r>
        </a:p>
      </dgm:t>
    </dgm:pt>
    <dgm:pt modelId="{8C5DA382-D489-409B-8036-D8A057525BFD}" type="parTrans" cxnId="{4C06ADA2-19BA-4142-8159-5D197CAE9180}">
      <dgm:prSet/>
      <dgm:spPr/>
      <dgm:t>
        <a:bodyPr/>
        <a:lstStyle/>
        <a:p>
          <a:endParaRPr lang="en-US"/>
        </a:p>
      </dgm:t>
    </dgm:pt>
    <dgm:pt modelId="{36B4F8EE-2E5A-4F60-863E-E910EA9F58F5}" type="sibTrans" cxnId="{4C06ADA2-19BA-4142-8159-5D197CAE9180}">
      <dgm:prSet/>
      <dgm:spPr/>
      <dgm:t>
        <a:bodyPr/>
        <a:lstStyle/>
        <a:p>
          <a:endParaRPr lang="en-US"/>
        </a:p>
      </dgm:t>
    </dgm:pt>
    <dgm:pt modelId="{35A91010-690D-4EC2-9DCA-B6FB9D68C68A}">
      <dgm:prSet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</a:rPr>
            <a:t>Workplace Allocation</a:t>
          </a:r>
        </a:p>
      </dgm:t>
    </dgm:pt>
    <dgm:pt modelId="{FD305CC3-6CDD-48EF-9DCC-1ABBDB73A139}" type="parTrans" cxnId="{A4FBF810-0FE4-452B-8DFB-9786254DCC02}">
      <dgm:prSet/>
      <dgm:spPr/>
      <dgm:t>
        <a:bodyPr/>
        <a:lstStyle/>
        <a:p>
          <a:endParaRPr lang="en-US"/>
        </a:p>
      </dgm:t>
    </dgm:pt>
    <dgm:pt modelId="{1F550F19-0F7B-463C-AA11-173F0B32125C}" type="sibTrans" cxnId="{A4FBF810-0FE4-452B-8DFB-9786254DCC02}">
      <dgm:prSet/>
      <dgm:spPr/>
      <dgm:t>
        <a:bodyPr/>
        <a:lstStyle/>
        <a:p>
          <a:endParaRPr lang="en-US"/>
        </a:p>
      </dgm:t>
    </dgm:pt>
    <dgm:pt modelId="{6DAA9C9D-C9FC-4789-97BF-2DCBF6BD030E}">
      <dgm:prSet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</a:rPr>
            <a:t>Hardware - Phone, cellphone, tablets, laptop</a:t>
          </a:r>
        </a:p>
      </dgm:t>
    </dgm:pt>
    <dgm:pt modelId="{BCD3C7EF-3F97-465B-88F9-6B5232857763}" type="parTrans" cxnId="{8FAD7AF4-8636-40C7-B087-C8C06BCBB119}">
      <dgm:prSet/>
      <dgm:spPr/>
      <dgm:t>
        <a:bodyPr/>
        <a:lstStyle/>
        <a:p>
          <a:endParaRPr lang="en-US"/>
        </a:p>
      </dgm:t>
    </dgm:pt>
    <dgm:pt modelId="{47D883EF-2DFE-4B91-931A-279C652999AC}" type="sibTrans" cxnId="{8FAD7AF4-8636-40C7-B087-C8C06BCBB119}">
      <dgm:prSet/>
      <dgm:spPr/>
      <dgm:t>
        <a:bodyPr/>
        <a:lstStyle/>
        <a:p>
          <a:endParaRPr lang="en-US"/>
        </a:p>
      </dgm:t>
    </dgm:pt>
    <dgm:pt modelId="{3323066B-F63F-4F98-B96E-C231836F6BA4}">
      <dgm:prSet custT="1"/>
      <dgm:spPr/>
      <dgm:t>
        <a:bodyPr/>
        <a:lstStyle/>
        <a:p>
          <a:pPr rtl="0"/>
          <a:r>
            <a:rPr lang="en-US" sz="1400" dirty="0" smtClean="0">
              <a:latin typeface="Calibri" panose="020F0502020204030204" pitchFamily="34" charset="0"/>
            </a:rPr>
            <a:t>Setup JIRA project Access</a:t>
          </a:r>
          <a:endParaRPr lang="en-US" sz="1400" dirty="0">
            <a:latin typeface="Calibri" panose="020F0502020204030204" pitchFamily="34" charset="0"/>
          </a:endParaRPr>
        </a:p>
      </dgm:t>
    </dgm:pt>
    <dgm:pt modelId="{83DB960D-4F57-4A39-B53B-5669439E105D}" type="sibTrans" cxnId="{92F46122-57AE-492C-BE46-F0FA0540088C}">
      <dgm:prSet/>
      <dgm:spPr/>
      <dgm:t>
        <a:bodyPr/>
        <a:lstStyle/>
        <a:p>
          <a:endParaRPr lang="en-US"/>
        </a:p>
      </dgm:t>
    </dgm:pt>
    <dgm:pt modelId="{E9F65ABA-F8B0-48DE-8BF4-CDEF2F8B507F}" type="parTrans" cxnId="{92F46122-57AE-492C-BE46-F0FA0540088C}">
      <dgm:prSet/>
      <dgm:spPr/>
      <dgm:t>
        <a:bodyPr/>
        <a:lstStyle/>
        <a:p>
          <a:endParaRPr lang="en-US"/>
        </a:p>
      </dgm:t>
    </dgm:pt>
    <dgm:pt modelId="{ED34BCD9-D5EA-4005-A321-699E0014AEC3}">
      <dgm:prSet custT="1"/>
      <dgm:spPr/>
      <dgm:t>
        <a:bodyPr/>
        <a:lstStyle/>
        <a:p>
          <a:pPr rtl="0"/>
          <a:r>
            <a:rPr lang="en-US" sz="1400" dirty="0" smtClean="0">
              <a:latin typeface="Calibri" panose="020F0502020204030204" pitchFamily="34" charset="0"/>
            </a:rPr>
            <a:t>Setup VPN access</a:t>
          </a:r>
          <a:endParaRPr lang="en-US" sz="1400" dirty="0">
            <a:latin typeface="Calibri" panose="020F0502020204030204" pitchFamily="34" charset="0"/>
          </a:endParaRPr>
        </a:p>
      </dgm:t>
    </dgm:pt>
    <dgm:pt modelId="{C08C4CC5-9D17-4135-BC1B-1EB112F71783}" type="sibTrans" cxnId="{18740D27-7A39-42F6-892A-BCAD16849294}">
      <dgm:prSet/>
      <dgm:spPr/>
      <dgm:t>
        <a:bodyPr/>
        <a:lstStyle/>
        <a:p>
          <a:endParaRPr lang="en-US"/>
        </a:p>
      </dgm:t>
    </dgm:pt>
    <dgm:pt modelId="{45C68630-49E5-4A5C-8A26-4C5C64E3C148}" type="parTrans" cxnId="{18740D27-7A39-42F6-892A-BCAD16849294}">
      <dgm:prSet/>
      <dgm:spPr/>
      <dgm:t>
        <a:bodyPr/>
        <a:lstStyle/>
        <a:p>
          <a:endParaRPr lang="en-US"/>
        </a:p>
      </dgm:t>
    </dgm:pt>
    <dgm:pt modelId="{B7D29626-382B-4EA3-A24A-D67F2F2BA6DC}">
      <dgm:prSet custT="1"/>
      <dgm:spPr/>
      <dgm:t>
        <a:bodyPr/>
        <a:lstStyle/>
        <a:p>
          <a:pPr rtl="0"/>
          <a:r>
            <a:rPr lang="en-US" sz="1400" dirty="0" smtClean="0">
              <a:latin typeface="Calibri" panose="020F0502020204030204" pitchFamily="34" charset="0"/>
            </a:rPr>
            <a:t>Create Confluence user ID</a:t>
          </a:r>
          <a:endParaRPr lang="en-US" sz="1400" dirty="0">
            <a:latin typeface="Calibri" panose="020F0502020204030204" pitchFamily="34" charset="0"/>
          </a:endParaRPr>
        </a:p>
      </dgm:t>
    </dgm:pt>
    <dgm:pt modelId="{41501CB1-E8F1-4369-8964-753F7AE3EA74}" type="sibTrans" cxnId="{1288F018-08A2-47D1-A509-FA385BC1CF6D}">
      <dgm:prSet/>
      <dgm:spPr/>
      <dgm:t>
        <a:bodyPr/>
        <a:lstStyle/>
        <a:p>
          <a:endParaRPr lang="en-US"/>
        </a:p>
      </dgm:t>
    </dgm:pt>
    <dgm:pt modelId="{CE619008-1115-441C-A3BC-6E045A81C81A}" type="parTrans" cxnId="{1288F018-08A2-47D1-A509-FA385BC1CF6D}">
      <dgm:prSet/>
      <dgm:spPr/>
      <dgm:t>
        <a:bodyPr/>
        <a:lstStyle/>
        <a:p>
          <a:endParaRPr lang="en-US"/>
        </a:p>
      </dgm:t>
    </dgm:pt>
    <dgm:pt modelId="{8BC89B3B-25F8-408F-8A14-C8B5302548B7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Create JIRA user ID</a:t>
          </a:r>
          <a:endParaRPr lang="en-US" sz="1400" dirty="0">
            <a:latin typeface="Calibri" panose="020F0502020204030204" pitchFamily="34" charset="0"/>
          </a:endParaRPr>
        </a:p>
      </dgm:t>
    </dgm:pt>
    <dgm:pt modelId="{B0E94C6B-F7E5-4373-98C1-B0D76EAFEC61}" type="sibTrans" cxnId="{E23DA50F-CEB1-4EFB-830C-7C6F9CF1E5D9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1C52CCA7-C083-42C4-91AD-71E0C0E33FF1}" type="parTrans" cxnId="{E23DA50F-CEB1-4EFB-830C-7C6F9CF1E5D9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2ABC87E4-31D9-46C1-A390-038D62F165D4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I-9 forms</a:t>
          </a:r>
          <a:endParaRPr lang="en-US" sz="1400" dirty="0">
            <a:latin typeface="Calibri" panose="020F0502020204030204" pitchFamily="34" charset="0"/>
          </a:endParaRPr>
        </a:p>
      </dgm:t>
    </dgm:pt>
    <dgm:pt modelId="{2CA6CC34-1963-4CAB-8738-159EFA43C6C8}" type="parTrans" cxnId="{B6B8E8B7-8AC1-41BB-B256-3C249CA92C1A}">
      <dgm:prSet/>
      <dgm:spPr/>
      <dgm:t>
        <a:bodyPr/>
        <a:lstStyle/>
        <a:p>
          <a:endParaRPr lang="en-US"/>
        </a:p>
      </dgm:t>
    </dgm:pt>
    <dgm:pt modelId="{38F433E3-0EF6-47AF-AAE3-DA0EB773A2C4}" type="sibTrans" cxnId="{B6B8E8B7-8AC1-41BB-B256-3C249CA92C1A}">
      <dgm:prSet/>
      <dgm:spPr/>
      <dgm:t>
        <a:bodyPr/>
        <a:lstStyle/>
        <a:p>
          <a:endParaRPr lang="en-US"/>
        </a:p>
      </dgm:t>
    </dgm:pt>
    <dgm:pt modelId="{71D58503-775F-42D3-B146-CD6877AEDB8A}">
      <dgm:prSet custT="1"/>
      <dgm:spPr/>
      <dgm:t>
        <a:bodyPr/>
        <a:lstStyle/>
        <a:p>
          <a:pPr rtl="0"/>
          <a:r>
            <a:rPr lang="en-US" sz="1400" dirty="0" smtClean="0">
              <a:latin typeface="Calibri" panose="020F0502020204030204" pitchFamily="34" charset="0"/>
            </a:rPr>
            <a:t>Setup Email ID</a:t>
          </a:r>
          <a:endParaRPr lang="en-US" sz="1400" dirty="0">
            <a:latin typeface="Calibri" panose="020F0502020204030204" pitchFamily="34" charset="0"/>
          </a:endParaRPr>
        </a:p>
      </dgm:t>
    </dgm:pt>
    <dgm:pt modelId="{7232C6C5-50EE-4849-A0A8-4A202C897CC6}" type="parTrans" cxnId="{2F736FAC-959D-4997-B695-BB73682429B3}">
      <dgm:prSet/>
      <dgm:spPr/>
      <dgm:t>
        <a:bodyPr/>
        <a:lstStyle/>
        <a:p>
          <a:endParaRPr lang="en-US"/>
        </a:p>
      </dgm:t>
    </dgm:pt>
    <dgm:pt modelId="{5EAAF3B2-400B-4077-8EE1-6DBC15AF09C9}" type="sibTrans" cxnId="{2F736FAC-959D-4997-B695-BB73682429B3}">
      <dgm:prSet/>
      <dgm:spPr/>
      <dgm:t>
        <a:bodyPr/>
        <a:lstStyle/>
        <a:p>
          <a:endParaRPr lang="en-US"/>
        </a:p>
      </dgm:t>
    </dgm:pt>
    <dgm:pt modelId="{D3E71F8B-4D2B-4DB2-9302-94F0F44269F7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Document self-input</a:t>
          </a:r>
          <a:endParaRPr lang="en-US" sz="1400" dirty="0">
            <a:latin typeface="Calibri" panose="020F0502020204030204" pitchFamily="34" charset="0"/>
          </a:endParaRPr>
        </a:p>
      </dgm:t>
    </dgm:pt>
    <dgm:pt modelId="{B647969E-1ECC-48EF-8640-34F9DBABF5EE}" type="parTrans" cxnId="{5A58443D-2AB3-44FC-B209-3FCFEB8CAF52}">
      <dgm:prSet/>
      <dgm:spPr/>
      <dgm:t>
        <a:bodyPr/>
        <a:lstStyle/>
        <a:p>
          <a:endParaRPr lang="en-US"/>
        </a:p>
      </dgm:t>
    </dgm:pt>
    <dgm:pt modelId="{E64E81CB-C86A-4285-A915-428CC5A774E7}" type="sibTrans" cxnId="{5A58443D-2AB3-44FC-B209-3FCFEB8CAF52}">
      <dgm:prSet/>
      <dgm:spPr/>
      <dgm:t>
        <a:bodyPr/>
        <a:lstStyle/>
        <a:p>
          <a:endParaRPr lang="en-US"/>
        </a:p>
      </dgm:t>
    </dgm:pt>
    <dgm:pt modelId="{30CE8C09-A516-479C-AC73-F13867AF7F7A}" type="pres">
      <dgm:prSet presAssocID="{F2B28F91-017E-43CF-8793-3D370BEB7F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0F82C2-916B-4232-A81B-14C960AD2ACA}" type="pres">
      <dgm:prSet presAssocID="{9F4C09A8-079C-4496-9168-91439A26BC69}" presName="composite" presStyleCnt="0"/>
      <dgm:spPr/>
    </dgm:pt>
    <dgm:pt modelId="{BFC63D3A-7A9E-4D2A-995A-ED03D2A1599F}" type="pres">
      <dgm:prSet presAssocID="{9F4C09A8-079C-4496-9168-91439A26BC6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80A9F-1D1C-4EFC-A567-85619B90B245}" type="pres">
      <dgm:prSet presAssocID="{9F4C09A8-079C-4496-9168-91439A26BC69}" presName="descendantText" presStyleLbl="alignAcc1" presStyleIdx="0" presStyleCnt="4" custScaleY="110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2743B-B7E9-4C05-A42D-895F22E86D50}" type="pres">
      <dgm:prSet presAssocID="{D63AEA6A-75B7-4C17-9B55-2C8DC5AEBF9B}" presName="sp" presStyleCnt="0"/>
      <dgm:spPr/>
    </dgm:pt>
    <dgm:pt modelId="{5EB87486-7BE1-44A2-9917-31AF867B61C2}" type="pres">
      <dgm:prSet presAssocID="{039EE8AA-F16A-42B7-B2BF-775CC77959A8}" presName="composite" presStyleCnt="0"/>
      <dgm:spPr/>
    </dgm:pt>
    <dgm:pt modelId="{DC96656A-AD1F-4718-9EB0-4383E70E16CE}" type="pres">
      <dgm:prSet presAssocID="{039EE8AA-F16A-42B7-B2BF-775CC77959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7BE03-A545-40D8-A7A2-FC651D123470}" type="pres">
      <dgm:prSet presAssocID="{039EE8AA-F16A-42B7-B2BF-775CC77959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F5093-46CB-4B49-BD43-77F87C292E90}" type="pres">
      <dgm:prSet presAssocID="{005FA6D1-CD6A-40FD-B97A-3C31CF2AF29D}" presName="sp" presStyleCnt="0"/>
      <dgm:spPr/>
    </dgm:pt>
    <dgm:pt modelId="{3219F070-90FE-40F1-9EE1-EF8C18A2B91F}" type="pres">
      <dgm:prSet presAssocID="{DDD7C5EB-7F1C-4CB9-B4BB-6A6D2B0B68F8}" presName="composite" presStyleCnt="0"/>
      <dgm:spPr/>
    </dgm:pt>
    <dgm:pt modelId="{BDADDAB4-B011-4BA6-8C6F-37D59BCCD841}" type="pres">
      <dgm:prSet presAssocID="{DDD7C5EB-7F1C-4CB9-B4BB-6A6D2B0B68F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BFC79-E868-40E8-9FC6-F761C0AE4588}" type="pres">
      <dgm:prSet presAssocID="{DDD7C5EB-7F1C-4CB9-B4BB-6A6D2B0B68F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3DD44-04A3-4D70-9744-AA962A064A73}" type="pres">
      <dgm:prSet presAssocID="{32121593-0E6C-4760-B6F2-F1F072E76517}" presName="sp" presStyleCnt="0"/>
      <dgm:spPr/>
    </dgm:pt>
    <dgm:pt modelId="{24C72262-3E33-49FD-AB39-C5C32E8A0BE2}" type="pres">
      <dgm:prSet presAssocID="{17D97CEA-CA56-4E56-8296-8ED82E478BCF}" presName="composite" presStyleCnt="0"/>
      <dgm:spPr/>
    </dgm:pt>
    <dgm:pt modelId="{8EB08A3D-6F18-45FA-9BD7-DB8FDFF3D62B}" type="pres">
      <dgm:prSet presAssocID="{17D97CEA-CA56-4E56-8296-8ED82E478BC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E9D78-6CF9-4EED-AC2C-72A73DC447F8}" type="pres">
      <dgm:prSet presAssocID="{17D97CEA-CA56-4E56-8296-8ED82E478BCF}" presName="descendantText" presStyleLbl="alignAcc1" presStyleIdx="3" presStyleCnt="4" custScaleY="118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50D798-6007-4C9A-8CEB-2892EA0ED4CC}" type="presOf" srcId="{A142913B-2AB0-4737-8878-CB10B3FA2F8C}" destId="{F50E9D78-6CF9-4EED-AC2C-72A73DC447F8}" srcOrd="0" destOrd="2" presId="urn:microsoft.com/office/officeart/2005/8/layout/chevron2"/>
    <dgm:cxn modelId="{A4FBF810-0FE4-452B-8DFB-9786254DCC02}" srcId="{17D97CEA-CA56-4E56-8296-8ED82E478BCF}" destId="{35A91010-690D-4EC2-9DCA-B6FB9D68C68A}" srcOrd="3" destOrd="0" parTransId="{FD305CC3-6CDD-48EF-9DCC-1ABBDB73A139}" sibTransId="{1F550F19-0F7B-463C-AA11-173F0B32125C}"/>
    <dgm:cxn modelId="{3ECDD695-F070-491D-8595-AABC6F517D3D}" type="presOf" srcId="{1DBD013A-E6E5-4706-B241-DFA92E09D757}" destId="{F50E9D78-6CF9-4EED-AC2C-72A73DC447F8}" srcOrd="0" destOrd="1" presId="urn:microsoft.com/office/officeart/2005/8/layout/chevron2"/>
    <dgm:cxn modelId="{14A72E38-E3D8-45DD-B0FF-595E0524FB32}" type="presOf" srcId="{ED34BCD9-D5EA-4005-A321-699E0014AEC3}" destId="{06980A9F-1D1C-4EFC-A567-85619B90B245}" srcOrd="0" destOrd="3" presId="urn:microsoft.com/office/officeart/2005/8/layout/chevron2"/>
    <dgm:cxn modelId="{A674C8F3-FC22-446F-95B4-FF643AEAB1E2}" srcId="{17D97CEA-CA56-4E56-8296-8ED82E478BCF}" destId="{1DBD013A-E6E5-4706-B241-DFA92E09D757}" srcOrd="1" destOrd="0" parTransId="{539DA26D-B1F8-4271-B798-29C0F474AFB1}" sibTransId="{EBC9FCEE-8B7F-4698-8568-E86570F72104}"/>
    <dgm:cxn modelId="{AF9A0D34-2C6E-41EE-A4ED-E657597F599F}" type="presOf" srcId="{039EE8AA-F16A-42B7-B2BF-775CC77959A8}" destId="{DC96656A-AD1F-4718-9EB0-4383E70E16CE}" srcOrd="0" destOrd="0" presId="urn:microsoft.com/office/officeart/2005/8/layout/chevron2"/>
    <dgm:cxn modelId="{D8359F97-B1C4-4AE4-A3D1-020A04918811}" type="presOf" srcId="{808F55E6-F0F6-4BA9-AC78-F43424E34635}" destId="{C8FBFC79-E868-40E8-9FC6-F761C0AE4588}" srcOrd="0" destOrd="1" presId="urn:microsoft.com/office/officeart/2005/8/layout/chevron2"/>
    <dgm:cxn modelId="{1288F018-08A2-47D1-A509-FA385BC1CF6D}" srcId="{9F4C09A8-079C-4496-9168-91439A26BC69}" destId="{B7D29626-382B-4EA3-A24A-D67F2F2BA6DC}" srcOrd="1" destOrd="0" parTransId="{CE619008-1115-441C-A3BC-6E045A81C81A}" sibTransId="{41501CB1-E8F1-4369-8964-753F7AE3EA74}"/>
    <dgm:cxn modelId="{3E7FF080-B701-4239-8E4E-7D4036F34B95}" type="presOf" srcId="{C4F5F46F-9542-45E7-AA45-82C0CD558BD5}" destId="{C8FBFC79-E868-40E8-9FC6-F761C0AE4588}" srcOrd="0" destOrd="0" presId="urn:microsoft.com/office/officeart/2005/8/layout/chevron2"/>
    <dgm:cxn modelId="{152335B3-8608-4B38-990D-39B66C0FDA1A}" type="presOf" srcId="{B7D29626-382B-4EA3-A24A-D67F2F2BA6DC}" destId="{06980A9F-1D1C-4EFC-A567-85619B90B245}" srcOrd="0" destOrd="1" presId="urn:microsoft.com/office/officeart/2005/8/layout/chevron2"/>
    <dgm:cxn modelId="{FBEAA564-0C3F-4C60-9CD9-702A27E65A8B}" srcId="{F2B28F91-017E-43CF-8793-3D370BEB7F44}" destId="{9F4C09A8-079C-4496-9168-91439A26BC69}" srcOrd="0" destOrd="0" parTransId="{25329F5C-4E55-4477-977E-51002EDBF1DF}" sibTransId="{D63AEA6A-75B7-4C17-9B55-2C8DC5AEBF9B}"/>
    <dgm:cxn modelId="{3C51C4DF-1280-4100-80B5-DA50CC531EF8}" srcId="{DDD7C5EB-7F1C-4CB9-B4BB-6A6D2B0B68F8}" destId="{808F55E6-F0F6-4BA9-AC78-F43424E34635}" srcOrd="1" destOrd="0" parTransId="{AF6E8363-6A97-441E-922A-C9A74AE48C14}" sibTransId="{2F3B6EE5-0F49-43DB-8571-89475E1C8EB5}"/>
    <dgm:cxn modelId="{5A58443D-2AB3-44FC-B209-3FCFEB8CAF52}" srcId="{DDD7C5EB-7F1C-4CB9-B4BB-6A6D2B0B68F8}" destId="{D3E71F8B-4D2B-4DB2-9302-94F0F44269F7}" srcOrd="2" destOrd="0" parTransId="{B647969E-1ECC-48EF-8640-34F9DBABF5EE}" sibTransId="{E64E81CB-C86A-4285-A915-428CC5A774E7}"/>
    <dgm:cxn modelId="{BD13389C-BEF7-461C-AE2E-EF0149C12A52}" type="presOf" srcId="{F2B28F91-017E-43CF-8793-3D370BEB7F44}" destId="{30CE8C09-A516-479C-AC73-F13867AF7F7A}" srcOrd="0" destOrd="0" presId="urn:microsoft.com/office/officeart/2005/8/layout/chevron2"/>
    <dgm:cxn modelId="{E23DA50F-CEB1-4EFB-830C-7C6F9CF1E5D9}" srcId="{9F4C09A8-079C-4496-9168-91439A26BC69}" destId="{8BC89B3B-25F8-408F-8A14-C8B5302548B7}" srcOrd="0" destOrd="0" parTransId="{1C52CCA7-C083-42C4-91AD-71E0C0E33FF1}" sibTransId="{B0E94C6B-F7E5-4373-98C1-B0D76EAFEC61}"/>
    <dgm:cxn modelId="{53FF765D-0B6C-4525-BDCD-DC0F1D89C3F5}" type="presOf" srcId="{8BC89B3B-25F8-408F-8A14-C8B5302548B7}" destId="{06980A9F-1D1C-4EFC-A567-85619B90B245}" srcOrd="0" destOrd="0" presId="urn:microsoft.com/office/officeart/2005/8/layout/chevron2"/>
    <dgm:cxn modelId="{0B27AC28-D7E0-42E3-A016-2AEB575BADB5}" srcId="{039EE8AA-F16A-42B7-B2BF-775CC77959A8}" destId="{A6D36499-79A8-4B1F-9338-F06C2015B381}" srcOrd="3" destOrd="0" parTransId="{2D08DA3E-20A8-41BA-A130-84130196DAB2}" sibTransId="{5A298815-57F1-481C-905F-1707B3BBDC2F}"/>
    <dgm:cxn modelId="{4C06ADA2-19BA-4142-8159-5D197CAE9180}" srcId="{17D97CEA-CA56-4E56-8296-8ED82E478BCF}" destId="{A142913B-2AB0-4737-8878-CB10B3FA2F8C}" srcOrd="2" destOrd="0" parTransId="{8C5DA382-D489-409B-8036-D8A057525BFD}" sibTransId="{36B4F8EE-2E5A-4F60-863E-E910EA9F58F5}"/>
    <dgm:cxn modelId="{469451CE-7D4A-4914-B87C-1B0F77CD56FA}" type="presOf" srcId="{71D58503-775F-42D3-B146-CD6877AEDB8A}" destId="{06980A9F-1D1C-4EFC-A567-85619B90B245}" srcOrd="0" destOrd="2" presId="urn:microsoft.com/office/officeart/2005/8/layout/chevron2"/>
    <dgm:cxn modelId="{8FAD7AF4-8636-40C7-B087-C8C06BCBB119}" srcId="{17D97CEA-CA56-4E56-8296-8ED82E478BCF}" destId="{6DAA9C9D-C9FC-4789-97BF-2DCBF6BD030E}" srcOrd="4" destOrd="0" parTransId="{BCD3C7EF-3F97-465B-88F9-6B5232857763}" sibTransId="{47D883EF-2DFE-4B91-931A-279C652999AC}"/>
    <dgm:cxn modelId="{F881F8E4-D9BB-4CBA-8990-CFFF7CA57DD8}" type="presOf" srcId="{7EAC6B11-0B6A-4C2F-98EA-CEB7161F44F3}" destId="{F50E9D78-6CF9-4EED-AC2C-72A73DC447F8}" srcOrd="0" destOrd="0" presId="urn:microsoft.com/office/officeart/2005/8/layout/chevron2"/>
    <dgm:cxn modelId="{6B48396C-5CC3-4CCB-A376-7E37D3B1CCA7}" srcId="{039EE8AA-F16A-42B7-B2BF-775CC77959A8}" destId="{DD36A42C-033B-4BF7-8E9C-7A46E43BF9DD}" srcOrd="2" destOrd="0" parTransId="{AE463DA0-5A3E-4E44-8EFD-A5229D9ECB72}" sibTransId="{E4A55EAE-B264-44B4-B2E5-83B94CCD8586}"/>
    <dgm:cxn modelId="{06F5AF12-6E60-4A84-9304-7A8EA1FD48B6}" type="presOf" srcId="{B52484C6-3865-40A8-ADDB-C478BEC4FD9A}" destId="{0AE7BE03-A545-40D8-A7A2-FC651D123470}" srcOrd="0" destOrd="0" presId="urn:microsoft.com/office/officeart/2005/8/layout/chevron2"/>
    <dgm:cxn modelId="{B6B8E8B7-8AC1-41BB-B256-3C249CA92C1A}" srcId="{039EE8AA-F16A-42B7-B2BF-775CC77959A8}" destId="{2ABC87E4-31D9-46C1-A390-038D62F165D4}" srcOrd="1" destOrd="0" parTransId="{2CA6CC34-1963-4CAB-8738-159EFA43C6C8}" sibTransId="{38F433E3-0EF6-47AF-AAE3-DA0EB773A2C4}"/>
    <dgm:cxn modelId="{5EA073A9-56F2-42D7-A141-9EC5EDF91E3C}" type="presOf" srcId="{DDD7C5EB-7F1C-4CB9-B4BB-6A6D2B0B68F8}" destId="{BDADDAB4-B011-4BA6-8C6F-37D59BCCD841}" srcOrd="0" destOrd="0" presId="urn:microsoft.com/office/officeart/2005/8/layout/chevron2"/>
    <dgm:cxn modelId="{743380E1-B70E-492C-944B-D2A7AB2E545D}" srcId="{F2B28F91-017E-43CF-8793-3D370BEB7F44}" destId="{DDD7C5EB-7F1C-4CB9-B4BB-6A6D2B0B68F8}" srcOrd="2" destOrd="0" parTransId="{1E94D2B3-206A-4AC8-948C-A43779A3F50B}" sibTransId="{32121593-0E6C-4760-B6F2-F1F072E76517}"/>
    <dgm:cxn modelId="{0A5AB473-846B-4A84-A12A-E17BBCFDB4B8}" srcId="{039EE8AA-F16A-42B7-B2BF-775CC77959A8}" destId="{B52484C6-3865-40A8-ADDB-C478BEC4FD9A}" srcOrd="0" destOrd="0" parTransId="{4DC40426-7DE2-47CE-8C54-51310206BC00}" sibTransId="{AC8647A2-2E89-4F30-AAEC-8E0B3F145376}"/>
    <dgm:cxn modelId="{CBA2688B-110E-463D-AF07-3E3DCFF28266}" srcId="{F2B28F91-017E-43CF-8793-3D370BEB7F44}" destId="{17D97CEA-CA56-4E56-8296-8ED82E478BCF}" srcOrd="3" destOrd="0" parTransId="{B5B4C4FD-67DC-4221-A740-4F570FCF7059}" sibTransId="{EEF1D576-D590-4168-897E-5D43CCDBE355}"/>
    <dgm:cxn modelId="{8650E4C2-1DB5-40AF-BF02-9B7B0F26E782}" type="presOf" srcId="{D3E71F8B-4D2B-4DB2-9302-94F0F44269F7}" destId="{C8FBFC79-E868-40E8-9FC6-F761C0AE4588}" srcOrd="0" destOrd="2" presId="urn:microsoft.com/office/officeart/2005/8/layout/chevron2"/>
    <dgm:cxn modelId="{CD627439-F415-4904-B907-6A2D1B5DDA36}" type="presOf" srcId="{9F4C09A8-079C-4496-9168-91439A26BC69}" destId="{BFC63D3A-7A9E-4D2A-995A-ED03D2A1599F}" srcOrd="0" destOrd="0" presId="urn:microsoft.com/office/officeart/2005/8/layout/chevron2"/>
    <dgm:cxn modelId="{51DAD869-2947-4437-8B32-022FDCA73248}" srcId="{F2B28F91-017E-43CF-8793-3D370BEB7F44}" destId="{039EE8AA-F16A-42B7-B2BF-775CC77959A8}" srcOrd="1" destOrd="0" parTransId="{9D904724-B991-497E-90D6-FCB2ED9DF02D}" sibTransId="{005FA6D1-CD6A-40FD-B97A-3C31CF2AF29D}"/>
    <dgm:cxn modelId="{73D3D5CA-DCFD-4716-AF70-C0EA8269DD34}" type="presOf" srcId="{A6D36499-79A8-4B1F-9338-F06C2015B381}" destId="{0AE7BE03-A545-40D8-A7A2-FC651D123470}" srcOrd="0" destOrd="3" presId="urn:microsoft.com/office/officeart/2005/8/layout/chevron2"/>
    <dgm:cxn modelId="{5EA87BA9-BFC6-4581-B717-60627289BF37}" srcId="{17D97CEA-CA56-4E56-8296-8ED82E478BCF}" destId="{7EAC6B11-0B6A-4C2F-98EA-CEB7161F44F3}" srcOrd="0" destOrd="0" parTransId="{EE3283A6-7987-473F-9965-FA0882AA6D2B}" sibTransId="{F4B50D05-B938-42D8-B974-4783FA5EE9EC}"/>
    <dgm:cxn modelId="{4F9BCCDE-5466-4C65-96AC-A5E99F63658B}" type="presOf" srcId="{DD36A42C-033B-4BF7-8E9C-7A46E43BF9DD}" destId="{0AE7BE03-A545-40D8-A7A2-FC651D123470}" srcOrd="0" destOrd="2" presId="urn:microsoft.com/office/officeart/2005/8/layout/chevron2"/>
    <dgm:cxn modelId="{5A2D3322-8F70-441C-A27F-037A59B36C16}" srcId="{DDD7C5EB-7F1C-4CB9-B4BB-6A6D2B0B68F8}" destId="{C4F5F46F-9542-45E7-AA45-82C0CD558BD5}" srcOrd="0" destOrd="0" parTransId="{FB6FBD12-B94F-45F9-906E-CCAF8C457C9C}" sibTransId="{62CAA632-BDB6-4263-A552-ECC605960E2B}"/>
    <dgm:cxn modelId="{04731619-FB4B-4147-AA6D-171C49857DA4}" type="presOf" srcId="{17D97CEA-CA56-4E56-8296-8ED82E478BCF}" destId="{8EB08A3D-6F18-45FA-9BD7-DB8FDFF3D62B}" srcOrd="0" destOrd="0" presId="urn:microsoft.com/office/officeart/2005/8/layout/chevron2"/>
    <dgm:cxn modelId="{92F46122-57AE-492C-BE46-F0FA0540088C}" srcId="{9F4C09A8-079C-4496-9168-91439A26BC69}" destId="{3323066B-F63F-4F98-B96E-C231836F6BA4}" srcOrd="4" destOrd="0" parTransId="{E9F65ABA-F8B0-48DE-8BF4-CDEF2F8B507F}" sibTransId="{83DB960D-4F57-4A39-B53B-5669439E105D}"/>
    <dgm:cxn modelId="{86B837E8-C3D5-4324-8938-9547C0357B04}" type="presOf" srcId="{6DAA9C9D-C9FC-4789-97BF-2DCBF6BD030E}" destId="{F50E9D78-6CF9-4EED-AC2C-72A73DC447F8}" srcOrd="0" destOrd="4" presId="urn:microsoft.com/office/officeart/2005/8/layout/chevron2"/>
    <dgm:cxn modelId="{6EDAE668-9BAE-42CE-B01B-58CD0A080A49}" type="presOf" srcId="{3323066B-F63F-4F98-B96E-C231836F6BA4}" destId="{06980A9F-1D1C-4EFC-A567-85619B90B245}" srcOrd="0" destOrd="4" presId="urn:microsoft.com/office/officeart/2005/8/layout/chevron2"/>
    <dgm:cxn modelId="{2F736FAC-959D-4997-B695-BB73682429B3}" srcId="{9F4C09A8-079C-4496-9168-91439A26BC69}" destId="{71D58503-775F-42D3-B146-CD6877AEDB8A}" srcOrd="2" destOrd="0" parTransId="{7232C6C5-50EE-4849-A0A8-4A202C897CC6}" sibTransId="{5EAAF3B2-400B-4077-8EE1-6DBC15AF09C9}"/>
    <dgm:cxn modelId="{18740D27-7A39-42F6-892A-BCAD16849294}" srcId="{9F4C09A8-079C-4496-9168-91439A26BC69}" destId="{ED34BCD9-D5EA-4005-A321-699E0014AEC3}" srcOrd="3" destOrd="0" parTransId="{45C68630-49E5-4A5C-8A26-4C5C64E3C148}" sibTransId="{C08C4CC5-9D17-4135-BC1B-1EB112F71783}"/>
    <dgm:cxn modelId="{0A7216BC-2103-493E-A21B-7AF3716FB3E4}" type="presOf" srcId="{35A91010-690D-4EC2-9DCA-B6FB9D68C68A}" destId="{F50E9D78-6CF9-4EED-AC2C-72A73DC447F8}" srcOrd="0" destOrd="3" presId="urn:microsoft.com/office/officeart/2005/8/layout/chevron2"/>
    <dgm:cxn modelId="{BC04FA82-EFD0-48EB-8BD7-03E5FB702A30}" type="presOf" srcId="{2ABC87E4-31D9-46C1-A390-038D62F165D4}" destId="{0AE7BE03-A545-40D8-A7A2-FC651D123470}" srcOrd="0" destOrd="1" presId="urn:microsoft.com/office/officeart/2005/8/layout/chevron2"/>
    <dgm:cxn modelId="{45773385-5CCB-46A7-947A-B2EF7893109D}" type="presParOf" srcId="{30CE8C09-A516-479C-AC73-F13867AF7F7A}" destId="{560F82C2-916B-4232-A81B-14C960AD2ACA}" srcOrd="0" destOrd="0" presId="urn:microsoft.com/office/officeart/2005/8/layout/chevron2"/>
    <dgm:cxn modelId="{3714FD79-B5D7-412B-898A-32B00C43FEBF}" type="presParOf" srcId="{560F82C2-916B-4232-A81B-14C960AD2ACA}" destId="{BFC63D3A-7A9E-4D2A-995A-ED03D2A1599F}" srcOrd="0" destOrd="0" presId="urn:microsoft.com/office/officeart/2005/8/layout/chevron2"/>
    <dgm:cxn modelId="{878E6860-B92B-4125-A8EF-DD205B92FFB2}" type="presParOf" srcId="{560F82C2-916B-4232-A81B-14C960AD2ACA}" destId="{06980A9F-1D1C-4EFC-A567-85619B90B245}" srcOrd="1" destOrd="0" presId="urn:microsoft.com/office/officeart/2005/8/layout/chevron2"/>
    <dgm:cxn modelId="{0A2BF4F4-DF5C-4788-A0B0-7D4FF16E11FA}" type="presParOf" srcId="{30CE8C09-A516-479C-AC73-F13867AF7F7A}" destId="{F832743B-B7E9-4C05-A42D-895F22E86D50}" srcOrd="1" destOrd="0" presId="urn:microsoft.com/office/officeart/2005/8/layout/chevron2"/>
    <dgm:cxn modelId="{423A4D52-DCE7-46F1-87B5-01EED9B0938A}" type="presParOf" srcId="{30CE8C09-A516-479C-AC73-F13867AF7F7A}" destId="{5EB87486-7BE1-44A2-9917-31AF867B61C2}" srcOrd="2" destOrd="0" presId="urn:microsoft.com/office/officeart/2005/8/layout/chevron2"/>
    <dgm:cxn modelId="{EC51CA12-CB31-4EA1-858D-4AFA1001C73B}" type="presParOf" srcId="{5EB87486-7BE1-44A2-9917-31AF867B61C2}" destId="{DC96656A-AD1F-4718-9EB0-4383E70E16CE}" srcOrd="0" destOrd="0" presId="urn:microsoft.com/office/officeart/2005/8/layout/chevron2"/>
    <dgm:cxn modelId="{57AECC1F-5ADC-4223-8D40-86734EB36617}" type="presParOf" srcId="{5EB87486-7BE1-44A2-9917-31AF867B61C2}" destId="{0AE7BE03-A545-40D8-A7A2-FC651D123470}" srcOrd="1" destOrd="0" presId="urn:microsoft.com/office/officeart/2005/8/layout/chevron2"/>
    <dgm:cxn modelId="{5C8733D5-9D73-492B-8829-ECA316344F05}" type="presParOf" srcId="{30CE8C09-A516-479C-AC73-F13867AF7F7A}" destId="{651F5093-46CB-4B49-BD43-77F87C292E90}" srcOrd="3" destOrd="0" presId="urn:microsoft.com/office/officeart/2005/8/layout/chevron2"/>
    <dgm:cxn modelId="{2E11FB1F-F68E-4769-9DC3-E01CB25655D0}" type="presParOf" srcId="{30CE8C09-A516-479C-AC73-F13867AF7F7A}" destId="{3219F070-90FE-40F1-9EE1-EF8C18A2B91F}" srcOrd="4" destOrd="0" presId="urn:microsoft.com/office/officeart/2005/8/layout/chevron2"/>
    <dgm:cxn modelId="{19840F6E-5380-4455-BE9E-4566B6B8FCD9}" type="presParOf" srcId="{3219F070-90FE-40F1-9EE1-EF8C18A2B91F}" destId="{BDADDAB4-B011-4BA6-8C6F-37D59BCCD841}" srcOrd="0" destOrd="0" presId="urn:microsoft.com/office/officeart/2005/8/layout/chevron2"/>
    <dgm:cxn modelId="{997AE832-DEC2-4374-A68C-C87C45447E82}" type="presParOf" srcId="{3219F070-90FE-40F1-9EE1-EF8C18A2B91F}" destId="{C8FBFC79-E868-40E8-9FC6-F761C0AE4588}" srcOrd="1" destOrd="0" presId="urn:microsoft.com/office/officeart/2005/8/layout/chevron2"/>
    <dgm:cxn modelId="{6710760A-E09E-48E8-825B-5E023C7A1F97}" type="presParOf" srcId="{30CE8C09-A516-479C-AC73-F13867AF7F7A}" destId="{7543DD44-04A3-4D70-9744-AA962A064A73}" srcOrd="5" destOrd="0" presId="urn:microsoft.com/office/officeart/2005/8/layout/chevron2"/>
    <dgm:cxn modelId="{093A94A7-A473-4D14-92FB-E7602EFDD557}" type="presParOf" srcId="{30CE8C09-A516-479C-AC73-F13867AF7F7A}" destId="{24C72262-3E33-49FD-AB39-C5C32E8A0BE2}" srcOrd="6" destOrd="0" presId="urn:microsoft.com/office/officeart/2005/8/layout/chevron2"/>
    <dgm:cxn modelId="{DD3C79B3-781D-478A-82F6-0CBB7C797432}" type="presParOf" srcId="{24C72262-3E33-49FD-AB39-C5C32E8A0BE2}" destId="{8EB08A3D-6F18-45FA-9BD7-DB8FDFF3D62B}" srcOrd="0" destOrd="0" presId="urn:microsoft.com/office/officeart/2005/8/layout/chevron2"/>
    <dgm:cxn modelId="{A5645CD0-6EB4-45C4-9327-A80E574B8A95}" type="presParOf" srcId="{24C72262-3E33-49FD-AB39-C5C32E8A0BE2}" destId="{F50E9D78-6CF9-4EED-AC2C-72A73DC447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B28F91-017E-43CF-8793-3D370BEB7F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4C09A8-079C-4496-9168-91439A26BC69}">
      <dgm:prSet phldrT="[Text]" custT="1"/>
      <dgm:spPr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Pilot</a:t>
          </a:r>
          <a:endParaRPr lang="en-US" sz="1600" b="1" dirty="0">
            <a:latin typeface="Calibri" panose="020F0502020204030204" pitchFamily="34" charset="0"/>
          </a:endParaRPr>
        </a:p>
      </dgm:t>
    </dgm:pt>
    <dgm:pt modelId="{25329F5C-4E55-4477-977E-51002EDBF1DF}" type="parTrans" cxnId="{FBEAA564-0C3F-4C60-9CD9-702A27E65A8B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D63AEA6A-75B7-4C17-9B55-2C8DC5AEBF9B}" type="sibTrans" cxnId="{FBEAA564-0C3F-4C60-9CD9-702A27E65A8B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8BC89B3B-25F8-408F-8A14-C8B5302548B7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Pilot with 2-5 customers that use JIRA Service Desk to Service Management &amp; </a:t>
          </a:r>
          <a:r>
            <a:rPr lang="en-US" sz="1400" dirty="0" err="1" smtClean="0">
              <a:latin typeface="Calibri" panose="020F0502020204030204" pitchFamily="34" charset="0"/>
            </a:rPr>
            <a:t>SuccessFactors</a:t>
          </a:r>
          <a:r>
            <a:rPr lang="en-US" sz="1400" dirty="0" smtClean="0">
              <a:latin typeface="Calibri" panose="020F0502020204030204" pitchFamily="34" charset="0"/>
            </a:rPr>
            <a:t> for HCM</a:t>
          </a:r>
          <a:endParaRPr lang="en-US" sz="1400" dirty="0">
            <a:latin typeface="Calibri" panose="020F0502020204030204" pitchFamily="34" charset="0"/>
          </a:endParaRPr>
        </a:p>
      </dgm:t>
    </dgm:pt>
    <dgm:pt modelId="{1C52CCA7-C083-42C4-91AD-71E0C0E33FF1}" type="parTrans" cxnId="{E23DA50F-CEB1-4EFB-830C-7C6F9CF1E5D9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B0E94C6B-F7E5-4373-98C1-B0D76EAFEC61}" type="sibTrans" cxnId="{E23DA50F-CEB1-4EFB-830C-7C6F9CF1E5D9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039EE8AA-F16A-42B7-B2BF-775CC77959A8}">
      <dgm:prSet phldrT="[Text]" custT="1"/>
      <dgm:spPr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Iterate</a:t>
          </a:r>
          <a:endParaRPr lang="en-US" sz="1600" b="1" dirty="0">
            <a:latin typeface="Calibri" panose="020F0502020204030204" pitchFamily="34" charset="0"/>
          </a:endParaRPr>
        </a:p>
      </dgm:t>
    </dgm:pt>
    <dgm:pt modelId="{9D904724-B991-497E-90D6-FCB2ED9DF02D}" type="parTrans" cxnId="{51DAD869-2947-4437-8B32-022FDCA73248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005FA6D1-CD6A-40FD-B97A-3C31CF2AF29D}" type="sibTrans" cxnId="{51DAD869-2947-4437-8B32-022FDCA73248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B52484C6-3865-40A8-ADDB-C478BEC4FD9A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Make changes based on feedback from customers</a:t>
          </a:r>
          <a:endParaRPr lang="en-US" sz="1400" dirty="0">
            <a:latin typeface="Calibri" panose="020F0502020204030204" pitchFamily="34" charset="0"/>
          </a:endParaRPr>
        </a:p>
      </dgm:t>
    </dgm:pt>
    <dgm:pt modelId="{4DC40426-7DE2-47CE-8C54-51310206BC00}" type="parTrans" cxnId="{0A5AB473-846B-4A84-A12A-E17BBCFDB4B8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AC8647A2-2E89-4F30-AAEC-8E0B3F145376}" type="sibTrans" cxnId="{0A5AB473-846B-4A84-A12A-E17BBCFDB4B8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DDD7C5EB-7F1C-4CB9-B4BB-6A6D2B0B68F8}">
      <dgm:prSet phldrT="[Text]" custT="1"/>
      <dgm:spPr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Launch</a:t>
          </a:r>
          <a:endParaRPr lang="en-US" sz="1600" b="1" dirty="0">
            <a:latin typeface="Calibri" panose="020F0502020204030204" pitchFamily="34" charset="0"/>
          </a:endParaRPr>
        </a:p>
      </dgm:t>
    </dgm:pt>
    <dgm:pt modelId="{1E94D2B3-206A-4AC8-948C-A43779A3F50B}" type="parTrans" cxnId="{743380E1-B70E-492C-944B-D2A7AB2E545D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32121593-0E6C-4760-B6F2-F1F072E76517}" type="sibTrans" cxnId="{743380E1-B70E-492C-944B-D2A7AB2E545D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C4F5F46F-9542-45E7-AA45-82C0CD558BD5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Make the plugin available on </a:t>
          </a:r>
          <a:r>
            <a:rPr lang="en-US" sz="1400" dirty="0" err="1" smtClean="0">
              <a:latin typeface="Calibri" panose="020F0502020204030204" pitchFamily="34" charset="0"/>
            </a:rPr>
            <a:t>Atlassian</a:t>
          </a:r>
          <a:r>
            <a:rPr lang="en-US" sz="1400" dirty="0" smtClean="0">
              <a:latin typeface="Calibri" panose="020F0502020204030204" pitchFamily="34" charset="0"/>
            </a:rPr>
            <a:t> Marketplace</a:t>
          </a:r>
          <a:endParaRPr lang="en-US" sz="1400" dirty="0">
            <a:latin typeface="Calibri" panose="020F0502020204030204" pitchFamily="34" charset="0"/>
          </a:endParaRPr>
        </a:p>
      </dgm:t>
    </dgm:pt>
    <dgm:pt modelId="{FB6FBD12-B94F-45F9-906E-CCAF8C457C9C}" type="parTrans" cxnId="{5A2D3322-8F70-441C-A27F-037A59B36C16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62CAA632-BDB6-4263-A552-ECC605960E2B}" type="sibTrans" cxnId="{5A2D3322-8F70-441C-A27F-037A59B36C16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17D97CEA-CA56-4E56-8296-8ED82E478BCF}">
      <dgm:prSet phldrT="[Text]" custT="1"/>
      <dgm:spPr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More use cases</a:t>
          </a:r>
          <a:endParaRPr lang="en-US" sz="1600" b="1" dirty="0">
            <a:latin typeface="Calibri" panose="020F0502020204030204" pitchFamily="34" charset="0"/>
          </a:endParaRPr>
        </a:p>
      </dgm:t>
    </dgm:pt>
    <dgm:pt modelId="{B5B4C4FD-67DC-4221-A740-4F570FCF7059}" type="parTrans" cxnId="{CBA2688B-110E-463D-AF07-3E3DCFF28266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EEF1D576-D590-4168-897E-5D43CCDBE355}" type="sibTrans" cxnId="{CBA2688B-110E-463D-AF07-3E3DCFF28266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7EAC6B11-0B6A-4C2F-98EA-CEB7161F44F3}">
      <dgm:prSet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Add more use cases based on market feedback and usage data</a:t>
          </a:r>
          <a:endParaRPr lang="en-US" sz="1400" dirty="0">
            <a:latin typeface="Calibri" panose="020F0502020204030204" pitchFamily="34" charset="0"/>
          </a:endParaRPr>
        </a:p>
      </dgm:t>
    </dgm:pt>
    <dgm:pt modelId="{EE3283A6-7987-473F-9965-FA0882AA6D2B}" type="parTrans" cxnId="{5EA87BA9-BFC6-4581-B717-60627289BF37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F4B50D05-B938-42D8-B974-4783FA5EE9EC}" type="sibTrans" cxnId="{5EA87BA9-BFC6-4581-B717-60627289BF37}">
      <dgm:prSet/>
      <dgm:spPr/>
      <dgm:t>
        <a:bodyPr/>
        <a:lstStyle/>
        <a:p>
          <a:endParaRPr lang="en-US" sz="1200">
            <a:latin typeface="Calibri" panose="020F0502020204030204" pitchFamily="34" charset="0"/>
          </a:endParaRPr>
        </a:p>
      </dgm:t>
    </dgm:pt>
    <dgm:pt modelId="{93446199-4347-EA46-B743-06825DA64C93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Make changes based on review feedback from </a:t>
          </a:r>
          <a:r>
            <a:rPr lang="en-US" sz="1400" dirty="0" err="1" smtClean="0">
              <a:latin typeface="Calibri" panose="020F0502020204030204" pitchFamily="34" charset="0"/>
            </a:rPr>
            <a:t>Atlassian</a:t>
          </a:r>
          <a:r>
            <a:rPr lang="en-US" sz="1400" dirty="0" smtClean="0">
              <a:latin typeface="Calibri" panose="020F0502020204030204" pitchFamily="34" charset="0"/>
            </a:rPr>
            <a:t> &amp; SAP Marketplace teams</a:t>
          </a:r>
          <a:endParaRPr lang="en-US" sz="1400" dirty="0">
            <a:latin typeface="Calibri" panose="020F0502020204030204" pitchFamily="34" charset="0"/>
          </a:endParaRPr>
        </a:p>
      </dgm:t>
    </dgm:pt>
    <dgm:pt modelId="{DB364266-D131-C84B-A736-7EA7AD29C23A}" type="parTrans" cxnId="{AF28E42C-69B8-1B4C-BF4C-B63C7A9F9AB0}">
      <dgm:prSet/>
      <dgm:spPr/>
    </dgm:pt>
    <dgm:pt modelId="{3C508CEB-3143-F948-8BA9-D3C68D88B4B8}" type="sibTrans" cxnId="{AF28E42C-69B8-1B4C-BF4C-B63C7A9F9AB0}">
      <dgm:prSet/>
      <dgm:spPr/>
    </dgm:pt>
    <dgm:pt modelId="{05900694-0C6A-514E-9029-5C2E653F9A73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Start work on doing the same for SAP marketplace</a:t>
          </a:r>
          <a:endParaRPr lang="en-US" sz="1400" dirty="0">
            <a:latin typeface="Calibri" panose="020F0502020204030204" pitchFamily="34" charset="0"/>
          </a:endParaRPr>
        </a:p>
      </dgm:t>
    </dgm:pt>
    <dgm:pt modelId="{802C6EDD-E124-1447-93AC-263F4FF16D23}" type="parTrans" cxnId="{16BD1D1E-324C-894C-A27E-299284A2B0AC}">
      <dgm:prSet/>
      <dgm:spPr/>
    </dgm:pt>
    <dgm:pt modelId="{3AC568DA-91A0-0B43-85FF-EE73D75A4B0D}" type="sibTrans" cxnId="{16BD1D1E-324C-894C-A27E-299284A2B0AC}">
      <dgm:prSet/>
      <dgm:spPr/>
    </dgm:pt>
    <dgm:pt modelId="{26DAC6B9-1387-3641-ACC5-0F8176DE7D57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Attend conferences, exhibition</a:t>
          </a:r>
          <a:endParaRPr lang="en-US" sz="1400" dirty="0">
            <a:latin typeface="Calibri" panose="020F0502020204030204" pitchFamily="34" charset="0"/>
          </a:endParaRPr>
        </a:p>
      </dgm:t>
    </dgm:pt>
    <dgm:pt modelId="{5C455728-28CC-F344-8FD6-93550FD4A9B3}" type="parTrans" cxnId="{CFB123C4-1E98-C942-9201-1ECD07AB28BD}">
      <dgm:prSet/>
      <dgm:spPr/>
    </dgm:pt>
    <dgm:pt modelId="{2A0D7898-C36A-8F44-83DA-3C0EF6B70621}" type="sibTrans" cxnId="{CFB123C4-1E98-C942-9201-1ECD07AB28BD}">
      <dgm:prSet/>
      <dgm:spPr/>
    </dgm:pt>
    <dgm:pt modelId="{E523C022-40B1-E645-AAC0-EE7C1623F13E}">
      <dgm:prSet phldrT="[Text]" custT="1"/>
      <dgm:spPr/>
      <dgm:t>
        <a:bodyPr/>
        <a:lstStyle/>
        <a:p>
          <a:r>
            <a:rPr lang="en-US" sz="1400" dirty="0" smtClean="0">
              <a:latin typeface="Calibri" panose="020F0502020204030204" pitchFamily="34" charset="0"/>
            </a:rPr>
            <a:t>Marketing support from </a:t>
          </a:r>
          <a:r>
            <a:rPr lang="en-US" sz="1400" dirty="0" err="1" smtClean="0">
              <a:latin typeface="Calibri" panose="020F0502020204030204" pitchFamily="34" charset="0"/>
            </a:rPr>
            <a:t>Atlassian</a:t>
          </a:r>
          <a:r>
            <a:rPr lang="en-US" sz="1400" dirty="0" smtClean="0">
              <a:latin typeface="Calibri" panose="020F0502020204030204" pitchFamily="34" charset="0"/>
            </a:rPr>
            <a:t> &amp; </a:t>
          </a:r>
          <a:r>
            <a:rPr lang="en-US" sz="1400" dirty="0" err="1" smtClean="0">
              <a:latin typeface="Calibri" panose="020F0502020204030204" pitchFamily="34" charset="0"/>
            </a:rPr>
            <a:t>SuccessFactors</a:t>
          </a:r>
          <a:r>
            <a:rPr lang="en-US" sz="1400" dirty="0" smtClean="0">
              <a:latin typeface="Calibri" panose="020F0502020204030204" pitchFamily="34" charset="0"/>
            </a:rPr>
            <a:t> </a:t>
          </a:r>
          <a:endParaRPr lang="en-US" sz="1400" dirty="0">
            <a:latin typeface="Calibri" panose="020F0502020204030204" pitchFamily="34" charset="0"/>
          </a:endParaRPr>
        </a:p>
      </dgm:t>
    </dgm:pt>
    <dgm:pt modelId="{2365E838-7AA2-D14C-90B4-1C2B11925F47}" type="parTrans" cxnId="{F43C1C05-0EB2-E546-9956-9FEFC17141F0}">
      <dgm:prSet/>
      <dgm:spPr/>
    </dgm:pt>
    <dgm:pt modelId="{8F0472FE-5A98-334F-926E-956DECEDB884}" type="sibTrans" cxnId="{F43C1C05-0EB2-E546-9956-9FEFC17141F0}">
      <dgm:prSet/>
      <dgm:spPr/>
    </dgm:pt>
    <dgm:pt modelId="{30CE8C09-A516-479C-AC73-F13867AF7F7A}" type="pres">
      <dgm:prSet presAssocID="{F2B28F91-017E-43CF-8793-3D370BEB7F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0F82C2-916B-4232-A81B-14C960AD2ACA}" type="pres">
      <dgm:prSet presAssocID="{9F4C09A8-079C-4496-9168-91439A26BC69}" presName="composite" presStyleCnt="0"/>
      <dgm:spPr/>
    </dgm:pt>
    <dgm:pt modelId="{BFC63D3A-7A9E-4D2A-995A-ED03D2A1599F}" type="pres">
      <dgm:prSet presAssocID="{9F4C09A8-079C-4496-9168-91439A26BC6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80A9F-1D1C-4EFC-A567-85619B90B245}" type="pres">
      <dgm:prSet presAssocID="{9F4C09A8-079C-4496-9168-91439A26BC69}" presName="descendantText" presStyleLbl="alignAcc1" presStyleIdx="0" presStyleCnt="4" custScaleY="110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2743B-B7E9-4C05-A42D-895F22E86D50}" type="pres">
      <dgm:prSet presAssocID="{D63AEA6A-75B7-4C17-9B55-2C8DC5AEBF9B}" presName="sp" presStyleCnt="0"/>
      <dgm:spPr/>
    </dgm:pt>
    <dgm:pt modelId="{5EB87486-7BE1-44A2-9917-31AF867B61C2}" type="pres">
      <dgm:prSet presAssocID="{039EE8AA-F16A-42B7-B2BF-775CC77959A8}" presName="composite" presStyleCnt="0"/>
      <dgm:spPr/>
    </dgm:pt>
    <dgm:pt modelId="{DC96656A-AD1F-4718-9EB0-4383E70E16CE}" type="pres">
      <dgm:prSet presAssocID="{039EE8AA-F16A-42B7-B2BF-775CC77959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7BE03-A545-40D8-A7A2-FC651D123470}" type="pres">
      <dgm:prSet presAssocID="{039EE8AA-F16A-42B7-B2BF-775CC77959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F5093-46CB-4B49-BD43-77F87C292E90}" type="pres">
      <dgm:prSet presAssocID="{005FA6D1-CD6A-40FD-B97A-3C31CF2AF29D}" presName="sp" presStyleCnt="0"/>
      <dgm:spPr/>
    </dgm:pt>
    <dgm:pt modelId="{3219F070-90FE-40F1-9EE1-EF8C18A2B91F}" type="pres">
      <dgm:prSet presAssocID="{DDD7C5EB-7F1C-4CB9-B4BB-6A6D2B0B68F8}" presName="composite" presStyleCnt="0"/>
      <dgm:spPr/>
    </dgm:pt>
    <dgm:pt modelId="{BDADDAB4-B011-4BA6-8C6F-37D59BCCD841}" type="pres">
      <dgm:prSet presAssocID="{DDD7C5EB-7F1C-4CB9-B4BB-6A6D2B0B68F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BFC79-E868-40E8-9FC6-F761C0AE4588}" type="pres">
      <dgm:prSet presAssocID="{DDD7C5EB-7F1C-4CB9-B4BB-6A6D2B0B68F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3DD44-04A3-4D70-9744-AA962A064A73}" type="pres">
      <dgm:prSet presAssocID="{32121593-0E6C-4760-B6F2-F1F072E76517}" presName="sp" presStyleCnt="0"/>
      <dgm:spPr/>
    </dgm:pt>
    <dgm:pt modelId="{24C72262-3E33-49FD-AB39-C5C32E8A0BE2}" type="pres">
      <dgm:prSet presAssocID="{17D97CEA-CA56-4E56-8296-8ED82E478BCF}" presName="composite" presStyleCnt="0"/>
      <dgm:spPr/>
    </dgm:pt>
    <dgm:pt modelId="{8EB08A3D-6F18-45FA-9BD7-DB8FDFF3D62B}" type="pres">
      <dgm:prSet presAssocID="{17D97CEA-CA56-4E56-8296-8ED82E478BC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E9D78-6CF9-4EED-AC2C-72A73DC447F8}" type="pres">
      <dgm:prSet presAssocID="{17D97CEA-CA56-4E56-8296-8ED82E478BC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B123C4-1E98-C942-9201-1ECD07AB28BD}" srcId="{DDD7C5EB-7F1C-4CB9-B4BB-6A6D2B0B68F8}" destId="{26DAC6B9-1387-3641-ACC5-0F8176DE7D57}" srcOrd="2" destOrd="0" parTransId="{5C455728-28CC-F344-8FD6-93550FD4A9B3}" sibTransId="{2A0D7898-C36A-8F44-83DA-3C0EF6B70621}"/>
    <dgm:cxn modelId="{0004CC89-E867-9147-8D36-8A36F53250B7}" type="presOf" srcId="{93446199-4347-EA46-B743-06825DA64C93}" destId="{0AE7BE03-A545-40D8-A7A2-FC651D123470}" srcOrd="0" destOrd="1" presId="urn:microsoft.com/office/officeart/2005/8/layout/chevron2"/>
    <dgm:cxn modelId="{CBA2688B-110E-463D-AF07-3E3DCFF28266}" srcId="{F2B28F91-017E-43CF-8793-3D370BEB7F44}" destId="{17D97CEA-CA56-4E56-8296-8ED82E478BCF}" srcOrd="3" destOrd="0" parTransId="{B5B4C4FD-67DC-4221-A740-4F570FCF7059}" sibTransId="{EEF1D576-D590-4168-897E-5D43CCDBE355}"/>
    <dgm:cxn modelId="{51DAD869-2947-4437-8B32-022FDCA73248}" srcId="{F2B28F91-017E-43CF-8793-3D370BEB7F44}" destId="{039EE8AA-F16A-42B7-B2BF-775CC77959A8}" srcOrd="1" destOrd="0" parTransId="{9D904724-B991-497E-90D6-FCB2ED9DF02D}" sibTransId="{005FA6D1-CD6A-40FD-B97A-3C31CF2AF29D}"/>
    <dgm:cxn modelId="{C86C5DD3-8909-41D6-BC87-02ADAB03066A}" type="presOf" srcId="{C4F5F46F-9542-45E7-AA45-82C0CD558BD5}" destId="{C8FBFC79-E868-40E8-9FC6-F761C0AE4588}" srcOrd="0" destOrd="0" presId="urn:microsoft.com/office/officeart/2005/8/layout/chevron2"/>
    <dgm:cxn modelId="{16BD1D1E-324C-894C-A27E-299284A2B0AC}" srcId="{DDD7C5EB-7F1C-4CB9-B4BB-6A6D2B0B68F8}" destId="{05900694-0C6A-514E-9029-5C2E653F9A73}" srcOrd="1" destOrd="0" parTransId="{802C6EDD-E124-1447-93AC-263F4FF16D23}" sibTransId="{3AC568DA-91A0-0B43-85FF-EE73D75A4B0D}"/>
    <dgm:cxn modelId="{743380E1-B70E-492C-944B-D2A7AB2E545D}" srcId="{F2B28F91-017E-43CF-8793-3D370BEB7F44}" destId="{DDD7C5EB-7F1C-4CB9-B4BB-6A6D2B0B68F8}" srcOrd="2" destOrd="0" parTransId="{1E94D2B3-206A-4AC8-948C-A43779A3F50B}" sibTransId="{32121593-0E6C-4760-B6F2-F1F072E76517}"/>
    <dgm:cxn modelId="{AF28E42C-69B8-1B4C-BF4C-B63C7A9F9AB0}" srcId="{039EE8AA-F16A-42B7-B2BF-775CC77959A8}" destId="{93446199-4347-EA46-B743-06825DA64C93}" srcOrd="1" destOrd="0" parTransId="{DB364266-D131-C84B-A736-7EA7AD29C23A}" sibTransId="{3C508CEB-3143-F948-8BA9-D3C68D88B4B8}"/>
    <dgm:cxn modelId="{A2E146E9-FE4C-4F3A-97B9-84C012DC9EF2}" type="presOf" srcId="{F2B28F91-017E-43CF-8793-3D370BEB7F44}" destId="{30CE8C09-A516-479C-AC73-F13867AF7F7A}" srcOrd="0" destOrd="0" presId="urn:microsoft.com/office/officeart/2005/8/layout/chevron2"/>
    <dgm:cxn modelId="{0A5AB473-846B-4A84-A12A-E17BBCFDB4B8}" srcId="{039EE8AA-F16A-42B7-B2BF-775CC77959A8}" destId="{B52484C6-3865-40A8-ADDB-C478BEC4FD9A}" srcOrd="0" destOrd="0" parTransId="{4DC40426-7DE2-47CE-8C54-51310206BC00}" sibTransId="{AC8647A2-2E89-4F30-AAEC-8E0B3F145376}"/>
    <dgm:cxn modelId="{158B2636-AC21-7B45-93BE-B50920CAC360}" type="presOf" srcId="{26DAC6B9-1387-3641-ACC5-0F8176DE7D57}" destId="{C8FBFC79-E868-40E8-9FC6-F761C0AE4588}" srcOrd="0" destOrd="2" presId="urn:microsoft.com/office/officeart/2005/8/layout/chevron2"/>
    <dgm:cxn modelId="{FEEE9AD6-E1B1-094C-9E87-03F0D8B9C19E}" type="presOf" srcId="{05900694-0C6A-514E-9029-5C2E653F9A73}" destId="{C8FBFC79-E868-40E8-9FC6-F761C0AE4588}" srcOrd="0" destOrd="1" presId="urn:microsoft.com/office/officeart/2005/8/layout/chevron2"/>
    <dgm:cxn modelId="{1FBA42F1-ECE1-4996-95E5-98A19352E611}" type="presOf" srcId="{8BC89B3B-25F8-408F-8A14-C8B5302548B7}" destId="{06980A9F-1D1C-4EFC-A567-85619B90B245}" srcOrd="0" destOrd="0" presId="urn:microsoft.com/office/officeart/2005/8/layout/chevron2"/>
    <dgm:cxn modelId="{5A2D3322-8F70-441C-A27F-037A59B36C16}" srcId="{DDD7C5EB-7F1C-4CB9-B4BB-6A6D2B0B68F8}" destId="{C4F5F46F-9542-45E7-AA45-82C0CD558BD5}" srcOrd="0" destOrd="0" parTransId="{FB6FBD12-B94F-45F9-906E-CCAF8C457C9C}" sibTransId="{62CAA632-BDB6-4263-A552-ECC605960E2B}"/>
    <dgm:cxn modelId="{BA8EEF4D-8FDB-43E8-BCA6-D858FD053428}" type="presOf" srcId="{DDD7C5EB-7F1C-4CB9-B4BB-6A6D2B0B68F8}" destId="{BDADDAB4-B011-4BA6-8C6F-37D59BCCD841}" srcOrd="0" destOrd="0" presId="urn:microsoft.com/office/officeart/2005/8/layout/chevron2"/>
    <dgm:cxn modelId="{E0A25B02-68DD-4B88-A877-93FAF9A5BF5F}" type="presOf" srcId="{039EE8AA-F16A-42B7-B2BF-775CC77959A8}" destId="{DC96656A-AD1F-4718-9EB0-4383E70E16CE}" srcOrd="0" destOrd="0" presId="urn:microsoft.com/office/officeart/2005/8/layout/chevron2"/>
    <dgm:cxn modelId="{3182F5AE-6E0E-43DC-BE12-D6D3C00F3287}" type="presOf" srcId="{7EAC6B11-0B6A-4C2F-98EA-CEB7161F44F3}" destId="{F50E9D78-6CF9-4EED-AC2C-72A73DC447F8}" srcOrd="0" destOrd="0" presId="urn:microsoft.com/office/officeart/2005/8/layout/chevron2"/>
    <dgm:cxn modelId="{5DE3B06F-D7C1-4C90-B0CF-8C1972184915}" type="presOf" srcId="{9F4C09A8-079C-4496-9168-91439A26BC69}" destId="{BFC63D3A-7A9E-4D2A-995A-ED03D2A1599F}" srcOrd="0" destOrd="0" presId="urn:microsoft.com/office/officeart/2005/8/layout/chevron2"/>
    <dgm:cxn modelId="{E1C141E2-411D-B649-9874-A4FC2F88346D}" type="presOf" srcId="{E523C022-40B1-E645-AAC0-EE7C1623F13E}" destId="{C8FBFC79-E868-40E8-9FC6-F761C0AE4588}" srcOrd="0" destOrd="3" presId="urn:microsoft.com/office/officeart/2005/8/layout/chevron2"/>
    <dgm:cxn modelId="{59496E18-FBAA-4929-A8EF-183DE95C7AE4}" type="presOf" srcId="{B52484C6-3865-40A8-ADDB-C478BEC4FD9A}" destId="{0AE7BE03-A545-40D8-A7A2-FC651D123470}" srcOrd="0" destOrd="0" presId="urn:microsoft.com/office/officeart/2005/8/layout/chevron2"/>
    <dgm:cxn modelId="{E23DA50F-CEB1-4EFB-830C-7C6F9CF1E5D9}" srcId="{9F4C09A8-079C-4496-9168-91439A26BC69}" destId="{8BC89B3B-25F8-408F-8A14-C8B5302548B7}" srcOrd="0" destOrd="0" parTransId="{1C52CCA7-C083-42C4-91AD-71E0C0E33FF1}" sibTransId="{B0E94C6B-F7E5-4373-98C1-B0D76EAFEC61}"/>
    <dgm:cxn modelId="{2109D018-6FAC-4E19-BD7F-08DECE55FBDD}" type="presOf" srcId="{17D97CEA-CA56-4E56-8296-8ED82E478BCF}" destId="{8EB08A3D-6F18-45FA-9BD7-DB8FDFF3D62B}" srcOrd="0" destOrd="0" presId="urn:microsoft.com/office/officeart/2005/8/layout/chevron2"/>
    <dgm:cxn modelId="{F43C1C05-0EB2-E546-9956-9FEFC17141F0}" srcId="{DDD7C5EB-7F1C-4CB9-B4BB-6A6D2B0B68F8}" destId="{E523C022-40B1-E645-AAC0-EE7C1623F13E}" srcOrd="3" destOrd="0" parTransId="{2365E838-7AA2-D14C-90B4-1C2B11925F47}" sibTransId="{8F0472FE-5A98-334F-926E-956DECEDB884}"/>
    <dgm:cxn modelId="{FBEAA564-0C3F-4C60-9CD9-702A27E65A8B}" srcId="{F2B28F91-017E-43CF-8793-3D370BEB7F44}" destId="{9F4C09A8-079C-4496-9168-91439A26BC69}" srcOrd="0" destOrd="0" parTransId="{25329F5C-4E55-4477-977E-51002EDBF1DF}" sibTransId="{D63AEA6A-75B7-4C17-9B55-2C8DC5AEBF9B}"/>
    <dgm:cxn modelId="{5EA87BA9-BFC6-4581-B717-60627289BF37}" srcId="{17D97CEA-CA56-4E56-8296-8ED82E478BCF}" destId="{7EAC6B11-0B6A-4C2F-98EA-CEB7161F44F3}" srcOrd="0" destOrd="0" parTransId="{EE3283A6-7987-473F-9965-FA0882AA6D2B}" sibTransId="{F4B50D05-B938-42D8-B974-4783FA5EE9EC}"/>
    <dgm:cxn modelId="{5486192A-6003-400C-B6BE-7E360239D041}" type="presParOf" srcId="{30CE8C09-A516-479C-AC73-F13867AF7F7A}" destId="{560F82C2-916B-4232-A81B-14C960AD2ACA}" srcOrd="0" destOrd="0" presId="urn:microsoft.com/office/officeart/2005/8/layout/chevron2"/>
    <dgm:cxn modelId="{90493B40-845B-4164-AF05-1AEBC005A951}" type="presParOf" srcId="{560F82C2-916B-4232-A81B-14C960AD2ACA}" destId="{BFC63D3A-7A9E-4D2A-995A-ED03D2A1599F}" srcOrd="0" destOrd="0" presId="urn:microsoft.com/office/officeart/2005/8/layout/chevron2"/>
    <dgm:cxn modelId="{B2DD395D-328C-48AB-94D7-84B0AACB5E18}" type="presParOf" srcId="{560F82C2-916B-4232-A81B-14C960AD2ACA}" destId="{06980A9F-1D1C-4EFC-A567-85619B90B245}" srcOrd="1" destOrd="0" presId="urn:microsoft.com/office/officeart/2005/8/layout/chevron2"/>
    <dgm:cxn modelId="{D7098383-A7E2-40D2-87D5-F3C8379A5CFC}" type="presParOf" srcId="{30CE8C09-A516-479C-AC73-F13867AF7F7A}" destId="{F832743B-B7E9-4C05-A42D-895F22E86D50}" srcOrd="1" destOrd="0" presId="urn:microsoft.com/office/officeart/2005/8/layout/chevron2"/>
    <dgm:cxn modelId="{7DD45FD4-E07F-42AD-A0F4-B9A1020E2A66}" type="presParOf" srcId="{30CE8C09-A516-479C-AC73-F13867AF7F7A}" destId="{5EB87486-7BE1-44A2-9917-31AF867B61C2}" srcOrd="2" destOrd="0" presId="urn:microsoft.com/office/officeart/2005/8/layout/chevron2"/>
    <dgm:cxn modelId="{A9C0B6E9-7B12-45A8-A7C6-00BB6B2B224C}" type="presParOf" srcId="{5EB87486-7BE1-44A2-9917-31AF867B61C2}" destId="{DC96656A-AD1F-4718-9EB0-4383E70E16CE}" srcOrd="0" destOrd="0" presId="urn:microsoft.com/office/officeart/2005/8/layout/chevron2"/>
    <dgm:cxn modelId="{1C47B0ED-1AC9-40C7-9DB0-381E5EF68F71}" type="presParOf" srcId="{5EB87486-7BE1-44A2-9917-31AF867B61C2}" destId="{0AE7BE03-A545-40D8-A7A2-FC651D123470}" srcOrd="1" destOrd="0" presId="urn:microsoft.com/office/officeart/2005/8/layout/chevron2"/>
    <dgm:cxn modelId="{F9489D4C-D352-4490-BBEF-10D5C19B29F4}" type="presParOf" srcId="{30CE8C09-A516-479C-AC73-F13867AF7F7A}" destId="{651F5093-46CB-4B49-BD43-77F87C292E90}" srcOrd="3" destOrd="0" presId="urn:microsoft.com/office/officeart/2005/8/layout/chevron2"/>
    <dgm:cxn modelId="{35863CE1-0113-4338-8989-E7CC35D7A13F}" type="presParOf" srcId="{30CE8C09-A516-479C-AC73-F13867AF7F7A}" destId="{3219F070-90FE-40F1-9EE1-EF8C18A2B91F}" srcOrd="4" destOrd="0" presId="urn:microsoft.com/office/officeart/2005/8/layout/chevron2"/>
    <dgm:cxn modelId="{3E7BA4F4-D951-4260-9D23-408B74A64F26}" type="presParOf" srcId="{3219F070-90FE-40F1-9EE1-EF8C18A2B91F}" destId="{BDADDAB4-B011-4BA6-8C6F-37D59BCCD841}" srcOrd="0" destOrd="0" presId="urn:microsoft.com/office/officeart/2005/8/layout/chevron2"/>
    <dgm:cxn modelId="{17F5C712-9E86-41D0-9D91-F8E0A6FDF0FA}" type="presParOf" srcId="{3219F070-90FE-40F1-9EE1-EF8C18A2B91F}" destId="{C8FBFC79-E868-40E8-9FC6-F761C0AE4588}" srcOrd="1" destOrd="0" presId="urn:microsoft.com/office/officeart/2005/8/layout/chevron2"/>
    <dgm:cxn modelId="{C88E3E94-C1DD-4350-A9A2-6965D134659D}" type="presParOf" srcId="{30CE8C09-A516-479C-AC73-F13867AF7F7A}" destId="{7543DD44-04A3-4D70-9744-AA962A064A73}" srcOrd="5" destOrd="0" presId="urn:microsoft.com/office/officeart/2005/8/layout/chevron2"/>
    <dgm:cxn modelId="{532E72C9-47FA-4F65-B74D-0C526EDC0394}" type="presParOf" srcId="{30CE8C09-A516-479C-AC73-F13867AF7F7A}" destId="{24C72262-3E33-49FD-AB39-C5C32E8A0BE2}" srcOrd="6" destOrd="0" presId="urn:microsoft.com/office/officeart/2005/8/layout/chevron2"/>
    <dgm:cxn modelId="{0FB24005-E89B-4087-BA20-4F1768C4285E}" type="presParOf" srcId="{24C72262-3E33-49FD-AB39-C5C32E8A0BE2}" destId="{8EB08A3D-6F18-45FA-9BD7-DB8FDFF3D62B}" srcOrd="0" destOrd="0" presId="urn:microsoft.com/office/officeart/2005/8/layout/chevron2"/>
    <dgm:cxn modelId="{C10C6520-C8A4-4AA9-A6B0-1E2E588EC955}" type="presParOf" srcId="{24C72262-3E33-49FD-AB39-C5C32E8A0BE2}" destId="{F50E9D78-6CF9-4EED-AC2C-72A73DC447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63D3A-7A9E-4D2A-995A-ED03D2A1599F}">
      <dsp:nvSpPr>
        <dsp:cNvPr id="0" name=""/>
        <dsp:cNvSpPr/>
      </dsp:nvSpPr>
      <dsp:spPr>
        <a:xfrm rot="5400000">
          <a:off x="-221943" y="294682"/>
          <a:ext cx="1479623" cy="1035736"/>
        </a:xfrm>
        <a:prstGeom prst="chevron">
          <a:avLst/>
        </a:prstGeom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IT Help Desk</a:t>
          </a:r>
          <a:endParaRPr lang="en-US" sz="1600" b="1" kern="1200" dirty="0">
            <a:latin typeface="Calibri" panose="020F0502020204030204" pitchFamily="34" charset="0"/>
          </a:endParaRPr>
        </a:p>
      </dsp:txBody>
      <dsp:txXfrm rot="-5400000">
        <a:off x="1" y="590606"/>
        <a:ext cx="1035736" cy="443887"/>
      </dsp:txXfrm>
    </dsp:sp>
    <dsp:sp modelId="{06980A9F-1D1C-4EFC-A567-85619B90B245}">
      <dsp:nvSpPr>
        <dsp:cNvPr id="0" name=""/>
        <dsp:cNvSpPr/>
      </dsp:nvSpPr>
      <dsp:spPr>
        <a:xfrm rot="5400000">
          <a:off x="3309791" y="-2253985"/>
          <a:ext cx="1067599" cy="56157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Create JIRA user ID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Create Confluence user ID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Setup Email ID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Setup VPN access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Setup JIRA project Access</a:t>
          </a:r>
          <a:endParaRPr lang="en-US" sz="1400" kern="1200" dirty="0">
            <a:latin typeface="Calibri" panose="020F0502020204030204" pitchFamily="34" charset="0"/>
          </a:endParaRPr>
        </a:p>
      </dsp:txBody>
      <dsp:txXfrm rot="-5400000">
        <a:off x="1035736" y="72186"/>
        <a:ext cx="5563593" cy="963367"/>
      </dsp:txXfrm>
    </dsp:sp>
    <dsp:sp modelId="{DC96656A-AD1F-4718-9EB0-4383E70E16CE}">
      <dsp:nvSpPr>
        <dsp:cNvPr id="0" name=""/>
        <dsp:cNvSpPr/>
      </dsp:nvSpPr>
      <dsp:spPr>
        <a:xfrm rot="5400000">
          <a:off x="-221943" y="1634768"/>
          <a:ext cx="1479623" cy="1035736"/>
        </a:xfrm>
        <a:prstGeom prst="chevron">
          <a:avLst/>
        </a:prstGeom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Onboarding Tasks</a:t>
          </a:r>
          <a:endParaRPr lang="en-US" sz="1600" b="1" kern="1200" dirty="0">
            <a:latin typeface="Calibri" panose="020F0502020204030204" pitchFamily="34" charset="0"/>
          </a:endParaRPr>
        </a:p>
      </dsp:txBody>
      <dsp:txXfrm rot="-5400000">
        <a:off x="1" y="1930692"/>
        <a:ext cx="1035736" cy="443887"/>
      </dsp:txXfrm>
    </dsp:sp>
    <dsp:sp modelId="{0AE7BE03-A545-40D8-A7A2-FC651D123470}">
      <dsp:nvSpPr>
        <dsp:cNvPr id="0" name=""/>
        <dsp:cNvSpPr/>
      </dsp:nvSpPr>
      <dsp:spPr>
        <a:xfrm rot="5400000">
          <a:off x="3362713" y="-914152"/>
          <a:ext cx="961755" cy="56157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W-4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I-9 forms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Insurance </a:t>
          </a:r>
          <a:r>
            <a:rPr lang="en-US" sz="1400" kern="1200" dirty="0">
              <a:latin typeface="Calibri" panose="020F0502020204030204" pitchFamily="34" charset="0"/>
            </a:rPr>
            <a:t>forms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Direct </a:t>
          </a:r>
          <a:r>
            <a:rPr lang="en-US" sz="1400" kern="1200" dirty="0">
              <a:latin typeface="Calibri" panose="020F0502020204030204" pitchFamily="34" charset="0"/>
            </a:rPr>
            <a:t>deposit forms</a:t>
          </a:r>
        </a:p>
      </dsp:txBody>
      <dsp:txXfrm rot="-5400000">
        <a:off x="1035737" y="1459773"/>
        <a:ext cx="5568760" cy="867857"/>
      </dsp:txXfrm>
    </dsp:sp>
    <dsp:sp modelId="{BDADDAB4-B011-4BA6-8C6F-37D59BCCD841}">
      <dsp:nvSpPr>
        <dsp:cNvPr id="0" name=""/>
        <dsp:cNvSpPr/>
      </dsp:nvSpPr>
      <dsp:spPr>
        <a:xfrm rot="5400000">
          <a:off x="-221943" y="2974853"/>
          <a:ext cx="1479623" cy="1035736"/>
        </a:xfrm>
        <a:prstGeom prst="chevron">
          <a:avLst/>
        </a:prstGeom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 panose="020F0502020204030204" pitchFamily="34" charset="0"/>
            </a:rPr>
            <a:t>Required Readings</a:t>
          </a:r>
          <a:endParaRPr lang="en-US" sz="1600" b="1" kern="1200" dirty="0">
            <a:latin typeface="Calibri" panose="020F0502020204030204" pitchFamily="34" charset="0"/>
          </a:endParaRPr>
        </a:p>
      </dsp:txBody>
      <dsp:txXfrm rot="-5400000">
        <a:off x="1" y="3270777"/>
        <a:ext cx="1035736" cy="443887"/>
      </dsp:txXfrm>
    </dsp:sp>
    <dsp:sp modelId="{C8FBFC79-E868-40E8-9FC6-F761C0AE4588}">
      <dsp:nvSpPr>
        <dsp:cNvPr id="0" name=""/>
        <dsp:cNvSpPr/>
      </dsp:nvSpPr>
      <dsp:spPr>
        <a:xfrm rot="5400000">
          <a:off x="3362713" y="425933"/>
          <a:ext cx="961755" cy="56157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Read Code of Ethics, Policy, Ethics Guide for Public Employees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Professional Standards of Conduct Policy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Document self-input</a:t>
          </a:r>
          <a:endParaRPr lang="en-US" sz="1400" kern="1200" dirty="0">
            <a:latin typeface="Calibri" panose="020F0502020204030204" pitchFamily="34" charset="0"/>
          </a:endParaRPr>
        </a:p>
      </dsp:txBody>
      <dsp:txXfrm rot="-5400000">
        <a:off x="1035737" y="2799859"/>
        <a:ext cx="5568760" cy="867857"/>
      </dsp:txXfrm>
    </dsp:sp>
    <dsp:sp modelId="{8EB08A3D-6F18-45FA-9BD7-DB8FDFF3D62B}">
      <dsp:nvSpPr>
        <dsp:cNvPr id="0" name=""/>
        <dsp:cNvSpPr/>
      </dsp:nvSpPr>
      <dsp:spPr>
        <a:xfrm rot="5400000">
          <a:off x="-221943" y="4402459"/>
          <a:ext cx="1479623" cy="1035736"/>
        </a:xfrm>
        <a:prstGeom prst="chevron">
          <a:avLst/>
        </a:prstGeom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Facilities Mgmt.</a:t>
          </a:r>
          <a:endParaRPr lang="en-US" sz="1600" b="1" kern="1200" dirty="0">
            <a:latin typeface="Calibri" panose="020F0502020204030204" pitchFamily="34" charset="0"/>
          </a:endParaRPr>
        </a:p>
      </dsp:txBody>
      <dsp:txXfrm rot="-5400000">
        <a:off x="1" y="4698383"/>
        <a:ext cx="1035736" cy="443887"/>
      </dsp:txXfrm>
    </dsp:sp>
    <dsp:sp modelId="{F50E9D78-6CF9-4EED-AC2C-72A73DC447F8}">
      <dsp:nvSpPr>
        <dsp:cNvPr id="0" name=""/>
        <dsp:cNvSpPr/>
      </dsp:nvSpPr>
      <dsp:spPr>
        <a:xfrm rot="5400000">
          <a:off x="3275193" y="1853538"/>
          <a:ext cx="1136794" cy="56157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Give access to projects in JIRA (assignee &amp; supervisor)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</a:rPr>
            <a:t>Order business card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</a:rPr>
            <a:t>Get Access ID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</a:rPr>
            <a:t>Workplace Allocation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Calibri" panose="020F0502020204030204" pitchFamily="34" charset="0"/>
            </a:rPr>
            <a:t>Hardware - Phone, cellphone, tablets, laptop</a:t>
          </a:r>
        </a:p>
      </dsp:txBody>
      <dsp:txXfrm rot="-5400000">
        <a:off x="1035736" y="4148489"/>
        <a:ext cx="5560215" cy="1025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63D3A-7A9E-4D2A-995A-ED03D2A1599F}">
      <dsp:nvSpPr>
        <dsp:cNvPr id="0" name=""/>
        <dsp:cNvSpPr/>
      </dsp:nvSpPr>
      <dsp:spPr>
        <a:xfrm rot="5400000">
          <a:off x="-223330" y="285865"/>
          <a:ext cx="1488870" cy="1042209"/>
        </a:xfrm>
        <a:prstGeom prst="chevron">
          <a:avLst/>
        </a:prstGeom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Pilot</a:t>
          </a:r>
          <a:endParaRPr lang="en-US" sz="1600" b="1" kern="1200" dirty="0">
            <a:latin typeface="Calibri" panose="020F0502020204030204" pitchFamily="34" charset="0"/>
          </a:endParaRPr>
        </a:p>
      </dsp:txBody>
      <dsp:txXfrm rot="-5400000">
        <a:off x="1" y="583640"/>
        <a:ext cx="1042209" cy="446661"/>
      </dsp:txXfrm>
    </dsp:sp>
    <dsp:sp modelId="{06980A9F-1D1C-4EFC-A567-85619B90B245}">
      <dsp:nvSpPr>
        <dsp:cNvPr id="0" name=""/>
        <dsp:cNvSpPr/>
      </dsp:nvSpPr>
      <dsp:spPr>
        <a:xfrm rot="5400000">
          <a:off x="3309974" y="-2258200"/>
          <a:ext cx="1073706" cy="5609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Pilot with 2-5 customers that use JIRA Service Desk to Service Management &amp; </a:t>
          </a:r>
          <a:r>
            <a:rPr lang="en-US" sz="1400" kern="1200" dirty="0" err="1" smtClean="0">
              <a:latin typeface="Calibri" panose="020F0502020204030204" pitchFamily="34" charset="0"/>
            </a:rPr>
            <a:t>SuccessFactors</a:t>
          </a:r>
          <a:r>
            <a:rPr lang="en-US" sz="1400" kern="1200" dirty="0" smtClean="0">
              <a:latin typeface="Calibri" panose="020F0502020204030204" pitchFamily="34" charset="0"/>
            </a:rPr>
            <a:t> for HCM</a:t>
          </a:r>
          <a:endParaRPr lang="en-US" sz="1400" kern="1200" dirty="0">
            <a:latin typeface="Calibri" panose="020F0502020204030204" pitchFamily="34" charset="0"/>
          </a:endParaRPr>
        </a:p>
      </dsp:txBody>
      <dsp:txXfrm rot="-5400000">
        <a:off x="1042209" y="61979"/>
        <a:ext cx="5556822" cy="968878"/>
      </dsp:txXfrm>
    </dsp:sp>
    <dsp:sp modelId="{DC96656A-AD1F-4718-9EB0-4383E70E16CE}">
      <dsp:nvSpPr>
        <dsp:cNvPr id="0" name=""/>
        <dsp:cNvSpPr/>
      </dsp:nvSpPr>
      <dsp:spPr>
        <a:xfrm rot="5400000">
          <a:off x="-223330" y="1632323"/>
          <a:ext cx="1488870" cy="1042209"/>
        </a:xfrm>
        <a:prstGeom prst="chevron">
          <a:avLst/>
        </a:prstGeom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Iterate</a:t>
          </a:r>
          <a:endParaRPr lang="en-US" sz="1600" b="1" kern="1200" dirty="0">
            <a:latin typeface="Calibri" panose="020F0502020204030204" pitchFamily="34" charset="0"/>
          </a:endParaRPr>
        </a:p>
      </dsp:txBody>
      <dsp:txXfrm rot="-5400000">
        <a:off x="1" y="1930098"/>
        <a:ext cx="1042209" cy="446661"/>
      </dsp:txXfrm>
    </dsp:sp>
    <dsp:sp modelId="{0AE7BE03-A545-40D8-A7A2-FC651D123470}">
      <dsp:nvSpPr>
        <dsp:cNvPr id="0" name=""/>
        <dsp:cNvSpPr/>
      </dsp:nvSpPr>
      <dsp:spPr>
        <a:xfrm rot="5400000">
          <a:off x="3362944" y="-911742"/>
          <a:ext cx="967765" cy="5609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Make changes based on feedback from customers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Make changes based on review feedback from </a:t>
          </a:r>
          <a:r>
            <a:rPr lang="en-US" sz="1400" kern="1200" dirty="0" err="1" smtClean="0">
              <a:latin typeface="Calibri" panose="020F0502020204030204" pitchFamily="34" charset="0"/>
            </a:rPr>
            <a:t>Atlassian</a:t>
          </a:r>
          <a:r>
            <a:rPr lang="en-US" sz="1400" kern="1200" dirty="0" smtClean="0">
              <a:latin typeface="Calibri" panose="020F0502020204030204" pitchFamily="34" charset="0"/>
            </a:rPr>
            <a:t> &amp; SAP Marketplace teams</a:t>
          </a:r>
          <a:endParaRPr lang="en-US" sz="1400" kern="1200" dirty="0">
            <a:latin typeface="Calibri" panose="020F0502020204030204" pitchFamily="34" charset="0"/>
          </a:endParaRPr>
        </a:p>
      </dsp:txBody>
      <dsp:txXfrm rot="-5400000">
        <a:off x="1042209" y="1456235"/>
        <a:ext cx="5561994" cy="873281"/>
      </dsp:txXfrm>
    </dsp:sp>
    <dsp:sp modelId="{BDADDAB4-B011-4BA6-8C6F-37D59BCCD841}">
      <dsp:nvSpPr>
        <dsp:cNvPr id="0" name=""/>
        <dsp:cNvSpPr/>
      </dsp:nvSpPr>
      <dsp:spPr>
        <a:xfrm rot="5400000">
          <a:off x="-223330" y="2978781"/>
          <a:ext cx="1488870" cy="1042209"/>
        </a:xfrm>
        <a:prstGeom prst="chevron">
          <a:avLst/>
        </a:prstGeom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Launch</a:t>
          </a:r>
          <a:endParaRPr lang="en-US" sz="1600" b="1" kern="1200" dirty="0">
            <a:latin typeface="Calibri" panose="020F0502020204030204" pitchFamily="34" charset="0"/>
          </a:endParaRPr>
        </a:p>
      </dsp:txBody>
      <dsp:txXfrm rot="-5400000">
        <a:off x="1" y="3276556"/>
        <a:ext cx="1042209" cy="446661"/>
      </dsp:txXfrm>
    </dsp:sp>
    <dsp:sp modelId="{C8FBFC79-E868-40E8-9FC6-F761C0AE4588}">
      <dsp:nvSpPr>
        <dsp:cNvPr id="0" name=""/>
        <dsp:cNvSpPr/>
      </dsp:nvSpPr>
      <dsp:spPr>
        <a:xfrm rot="5400000">
          <a:off x="3362944" y="434715"/>
          <a:ext cx="967765" cy="5609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Make the plugin available on </a:t>
          </a:r>
          <a:r>
            <a:rPr lang="en-US" sz="1400" kern="1200" dirty="0" err="1" smtClean="0">
              <a:latin typeface="Calibri" panose="020F0502020204030204" pitchFamily="34" charset="0"/>
            </a:rPr>
            <a:t>Atlassian</a:t>
          </a:r>
          <a:r>
            <a:rPr lang="en-US" sz="1400" kern="1200" dirty="0" smtClean="0">
              <a:latin typeface="Calibri" panose="020F0502020204030204" pitchFamily="34" charset="0"/>
            </a:rPr>
            <a:t> Marketplace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Start work on doing the same for SAP marketplace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Attend conferences, exhibition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Marketing support from </a:t>
          </a:r>
          <a:r>
            <a:rPr lang="en-US" sz="1400" kern="1200" dirty="0" err="1" smtClean="0">
              <a:latin typeface="Calibri" panose="020F0502020204030204" pitchFamily="34" charset="0"/>
            </a:rPr>
            <a:t>Atlassian</a:t>
          </a:r>
          <a:r>
            <a:rPr lang="en-US" sz="1400" kern="1200" dirty="0" smtClean="0">
              <a:latin typeface="Calibri" panose="020F0502020204030204" pitchFamily="34" charset="0"/>
            </a:rPr>
            <a:t> &amp; </a:t>
          </a:r>
          <a:r>
            <a:rPr lang="en-US" sz="1400" kern="1200" dirty="0" err="1" smtClean="0">
              <a:latin typeface="Calibri" panose="020F0502020204030204" pitchFamily="34" charset="0"/>
            </a:rPr>
            <a:t>SuccessFactors</a:t>
          </a:r>
          <a:r>
            <a:rPr lang="en-US" sz="1400" kern="1200" dirty="0" smtClean="0">
              <a:latin typeface="Calibri" panose="020F0502020204030204" pitchFamily="34" charset="0"/>
            </a:rPr>
            <a:t> </a:t>
          </a:r>
          <a:endParaRPr lang="en-US" sz="1400" kern="1200" dirty="0">
            <a:latin typeface="Calibri" panose="020F0502020204030204" pitchFamily="34" charset="0"/>
          </a:endParaRPr>
        </a:p>
      </dsp:txBody>
      <dsp:txXfrm rot="-5400000">
        <a:off x="1042209" y="2802692"/>
        <a:ext cx="5561994" cy="873281"/>
      </dsp:txXfrm>
    </dsp:sp>
    <dsp:sp modelId="{8EB08A3D-6F18-45FA-9BD7-DB8FDFF3D62B}">
      <dsp:nvSpPr>
        <dsp:cNvPr id="0" name=""/>
        <dsp:cNvSpPr/>
      </dsp:nvSpPr>
      <dsp:spPr>
        <a:xfrm rot="5400000">
          <a:off x="-223330" y="4325239"/>
          <a:ext cx="1488870" cy="1042209"/>
        </a:xfrm>
        <a:prstGeom prst="chevron">
          <a:avLst/>
        </a:prstGeom>
        <a:gradFill flip="none" rotWithShape="0">
          <a:gsLst>
            <a:gs pos="0">
              <a:schemeClr val="bg1">
                <a:lumMod val="50000"/>
                <a:lumOff val="50000"/>
                <a:shade val="30000"/>
                <a:satMod val="115000"/>
              </a:schemeClr>
            </a:gs>
            <a:gs pos="50000">
              <a:schemeClr val="bg1">
                <a:lumMod val="50000"/>
                <a:lumOff val="50000"/>
                <a:shade val="67500"/>
                <a:satMod val="115000"/>
              </a:schemeClr>
            </a:gs>
            <a:gs pos="100000">
              <a:schemeClr val="bg1">
                <a:lumMod val="50000"/>
                <a:lumOff val="5000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More use cases</a:t>
          </a:r>
          <a:endParaRPr lang="en-US" sz="1600" b="1" kern="1200" dirty="0">
            <a:latin typeface="Calibri" panose="020F0502020204030204" pitchFamily="34" charset="0"/>
          </a:endParaRPr>
        </a:p>
      </dsp:txBody>
      <dsp:txXfrm rot="-5400000">
        <a:off x="1" y="4623014"/>
        <a:ext cx="1042209" cy="446661"/>
      </dsp:txXfrm>
    </dsp:sp>
    <dsp:sp modelId="{F50E9D78-6CF9-4EED-AC2C-72A73DC447F8}">
      <dsp:nvSpPr>
        <dsp:cNvPr id="0" name=""/>
        <dsp:cNvSpPr/>
      </dsp:nvSpPr>
      <dsp:spPr>
        <a:xfrm rot="5400000">
          <a:off x="3362690" y="1781427"/>
          <a:ext cx="968274" cy="5609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anose="020F0502020204030204" pitchFamily="34" charset="0"/>
            </a:rPr>
            <a:t>Add more use cases based on market feedback and usage data</a:t>
          </a:r>
          <a:endParaRPr lang="en-US" sz="1400" kern="1200" dirty="0">
            <a:latin typeface="Calibri" panose="020F0502020204030204" pitchFamily="34" charset="0"/>
          </a:endParaRPr>
        </a:p>
      </dsp:txBody>
      <dsp:txXfrm rot="-5400000">
        <a:off x="1042210" y="4149175"/>
        <a:ext cx="5561969" cy="873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6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3458308"/>
            <a:ext cx="8825658" cy="968035"/>
          </a:xfrm>
        </p:spPr>
        <p:txBody>
          <a:bodyPr/>
          <a:lstStyle/>
          <a:p>
            <a:r>
              <a:rPr lang="en-US" sz="3200" b="1" dirty="0" smtClean="0"/>
              <a:t>HCM Connector for JIRA – Plugin for </a:t>
            </a:r>
            <a:r>
              <a:rPr lang="en-US" sz="3200" b="1" dirty="0" err="1" smtClean="0"/>
              <a:t>Atlassian</a:t>
            </a:r>
            <a:r>
              <a:rPr lang="en-US" sz="3200" b="1" dirty="0" smtClean="0"/>
              <a:t> Marketplace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2017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3" descr="empyra logo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910" y="2217219"/>
            <a:ext cx="2532644" cy="854228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50" y="5785805"/>
            <a:ext cx="2867229" cy="978694"/>
          </a:xfrm>
          <a:prstGeom prst="rect">
            <a:avLst/>
          </a:prstGeom>
        </p:spPr>
      </p:pic>
      <p:pic>
        <p:nvPicPr>
          <p:cNvPr id="2050" name="Picture 2" descr="Image result for sap part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5" y="5785805"/>
            <a:ext cx="1529610" cy="89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48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4663" y="1856096"/>
            <a:ext cx="3786114" cy="454470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1600" b="1" dirty="0"/>
              <a:t>Next generation of intelligent HCM software </a:t>
            </a:r>
            <a:r>
              <a:rPr lang="en-US" sz="1600" b="1" dirty="0" smtClean="0"/>
              <a:t>– intelligent services</a:t>
            </a:r>
          </a:p>
          <a:p>
            <a:pPr algn="ctr"/>
            <a:r>
              <a:rPr lang="en-US" sz="1600" dirty="0" smtClean="0"/>
              <a:t>that can </a:t>
            </a:r>
            <a:r>
              <a:rPr lang="en-US" sz="1600" dirty="0"/>
              <a:t>easily cross software modules and integrate disparate processes.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Image result for SAP Successfactor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03" y="2402007"/>
            <a:ext cx="2990233" cy="6638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pic>
        <p:nvPicPr>
          <p:cNvPr id="6" name="Picture 10" descr="Image result for Plug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77" y="3465212"/>
            <a:ext cx="3041651" cy="183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522428" y="1856097"/>
            <a:ext cx="4103218" cy="454470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dirty="0"/>
              <a:t>A beautifully simple service </a:t>
            </a:r>
            <a:r>
              <a:rPr lang="en-US" b="1" dirty="0" smtClean="0"/>
              <a:t>desk.</a:t>
            </a:r>
          </a:p>
          <a:p>
            <a:pPr fontAlgn="base"/>
            <a:endParaRPr lang="en-US" dirty="0" smtClean="0"/>
          </a:p>
          <a:p>
            <a:pPr algn="ctr" fontAlgn="base"/>
            <a:r>
              <a:rPr lang="en-US" dirty="0" smtClean="0"/>
              <a:t>JIRA </a:t>
            </a:r>
            <a:r>
              <a:rPr lang="en-US" dirty="0"/>
              <a:t>Service Desk is easy to use, simple to setup, and has everything </a:t>
            </a:r>
            <a:r>
              <a:rPr lang="en-US" dirty="0" smtClean="0"/>
              <a:t>needed for </a:t>
            </a:r>
            <a:r>
              <a:rPr lang="en-US" dirty="0"/>
              <a:t>IT support and customer service. 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tx1"/>
              </a:solidFill>
            </a:endParaRPr>
          </a:p>
          <a:p>
            <a:pPr algn="ctr" fontAlgn="base"/>
            <a:endParaRPr lang="en-US" dirty="0"/>
          </a:p>
          <a:p>
            <a:pPr algn="ctr" fontAlgn="base"/>
            <a:endParaRPr lang="en-US" dirty="0"/>
          </a:p>
          <a:p>
            <a:pPr algn="ctr" fontAlgn="base"/>
            <a:endParaRPr lang="en-US" dirty="0"/>
          </a:p>
          <a:p>
            <a:pPr algn="ctr" fontAlgn="base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54583" y="3014541"/>
            <a:ext cx="291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HCM </a:t>
            </a:r>
            <a:r>
              <a:rPr lang="en-US" b="1" dirty="0" smtClean="0"/>
              <a:t>Connector for JIRA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54583" y="5446692"/>
            <a:ext cx="3041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 simple plugin that enables seamless </a:t>
            </a:r>
            <a:r>
              <a:rPr lang="en-US" sz="1400" b="1" dirty="0" smtClean="0"/>
              <a:t>integration/automation between </a:t>
            </a:r>
            <a:r>
              <a:rPr lang="en-US" sz="1400" b="1" dirty="0"/>
              <a:t>SAP </a:t>
            </a:r>
            <a:r>
              <a:rPr lang="en-US" sz="1400" b="1" dirty="0" err="1" smtClean="0"/>
              <a:t>SuccessFactors</a:t>
            </a:r>
            <a:r>
              <a:rPr lang="en-US" sz="1400" b="1" dirty="0" smtClean="0"/>
              <a:t> &amp; </a:t>
            </a:r>
            <a:r>
              <a:rPr lang="en-US" sz="1400" b="1" dirty="0" err="1" smtClean="0"/>
              <a:t>Atlassian</a:t>
            </a:r>
            <a:r>
              <a:rPr lang="en-US" sz="1400" b="1" dirty="0" smtClean="0"/>
              <a:t> JIRA 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92603" y="1124793"/>
            <a:ext cx="9457116" cy="4105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 i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Connecting </a:t>
            </a:r>
            <a:r>
              <a:rPr lang="en-US" dirty="0"/>
              <a:t>two powerful </a:t>
            </a:r>
            <a:r>
              <a:rPr lang="en-US" dirty="0" smtClean="0"/>
              <a:t>systems used by millions globally</a:t>
            </a:r>
            <a:endParaRPr lang="en-US" dirty="0"/>
          </a:p>
        </p:txBody>
      </p:sp>
      <p:pic>
        <p:nvPicPr>
          <p:cNvPr id="13" name="Picture 12" descr="empyra logo-whit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647" y="2402007"/>
            <a:ext cx="1638223" cy="501323"/>
          </a:xfrm>
          <a:prstGeom prst="rect">
            <a:avLst/>
          </a:prstGeom>
          <a:noFill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0527" y="468040"/>
            <a:ext cx="10019192" cy="672075"/>
          </a:xfrm>
        </p:spPr>
        <p:txBody>
          <a:bodyPr/>
          <a:lstStyle/>
          <a:p>
            <a:r>
              <a:rPr lang="en-US" b="1" dirty="0" smtClean="0"/>
              <a:t>Introducing - </a:t>
            </a:r>
            <a:r>
              <a:rPr lang="en-US" b="1" dirty="0"/>
              <a:t>HCM Connector for JIRA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6771" y="4976072"/>
            <a:ext cx="3074717" cy="47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0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56116" y="735530"/>
            <a:ext cx="5690094" cy="4791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 i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Use Case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5299" y="1314778"/>
            <a:ext cx="9552408" cy="14117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2600" b="0" i="0">
                <a:solidFill>
                  <a:schemeClr val="bg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tima"/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1600"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1400"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1400"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 every new hire in SFSF, Jira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HCM Connector plugin will create </a:t>
            </a:r>
            <a:r>
              <a:rPr lang="en-US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Jira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tickets in Jira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Service Desk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projects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used by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various support teams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that uses </a:t>
            </a:r>
            <a:r>
              <a:rPr lang="en-US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Jira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 Service Management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plugin will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automate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required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support/service ticket creation for a new hire for the service teams using Jira Service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Desk.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Companies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will be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able to define </a:t>
            </a:r>
            <a:r>
              <a:rPr lang="en-US" sz="1600" u="sng" dirty="0">
                <a:solidFill>
                  <a:schemeClr val="tx1"/>
                </a:solidFill>
                <a:latin typeface="Calibri" panose="020F0502020204030204" pitchFamily="34" charset="0"/>
              </a:rPr>
              <a:t>what </a:t>
            </a:r>
            <a:r>
              <a:rPr lang="en-US" sz="16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&amp; how </a:t>
            </a:r>
            <a:r>
              <a:rPr lang="en-US" sz="1600" u="sng" dirty="0">
                <a:solidFill>
                  <a:schemeClr val="tx1"/>
                </a:solidFill>
                <a:latin typeface="Calibri" panose="020F0502020204030204" pitchFamily="34" charset="0"/>
              </a:rPr>
              <a:t>many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tickets &amp; SRs they want to create for every new hire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21408" y="2733338"/>
            <a:ext cx="3740638" cy="4064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 i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Why JIRA Service Desk?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85183" y="3243287"/>
            <a:ext cx="7032524" cy="1574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 sz="1600" b="0" i="0">
                <a:latin typeface="Calibri" panose="020F0502020204030204" pitchFamily="34" charset="0"/>
                <a:ea typeface="Open Sans" panose="020B0606030504020204" pitchFamily="34" charset="0"/>
                <a:cs typeface="Optima"/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1600"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1400"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1400"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Fastest growing </a:t>
            </a:r>
            <a:r>
              <a:rPr lang="en-US" dirty="0" err="1" smtClean="0"/>
              <a:t>Atlassian</a:t>
            </a:r>
            <a:r>
              <a:rPr lang="en-US" dirty="0" smtClean="0"/>
              <a:t> product ever!</a:t>
            </a:r>
            <a:endParaRPr lang="en-US" dirty="0"/>
          </a:p>
          <a:p>
            <a:r>
              <a:rPr lang="en-US" dirty="0" smtClean="0"/>
              <a:t>Support teams (e.g. Customer Support, IT Help Desk, Facilities, Legal, Provisioning, Marketing, Finance etc.) uses JSD for service management and as a ticketing tool.</a:t>
            </a:r>
            <a:endParaRPr lang="en-US" dirty="0"/>
          </a:p>
          <a:p>
            <a:r>
              <a:rPr lang="en-US" dirty="0" smtClean="0"/>
              <a:t>Has robust queue and powerful SLAs and is becoming very popular, very fast.</a:t>
            </a:r>
          </a:p>
          <a:p>
            <a:r>
              <a:rPr lang="en-US" dirty="0" smtClean="0"/>
              <a:t>Very easy for a company using JIRA (&gt;60,000 customers) to implement JSD.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90419" y="4798326"/>
            <a:ext cx="4152242" cy="4133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 i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Why New Hire?</a:t>
            </a:r>
            <a:endParaRPr lang="en-US" dirty="0"/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113250" y="5292466"/>
            <a:ext cx="5204457" cy="132669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 sz="1600" b="0" i="0">
                <a:latin typeface="Calibri" panose="020F0502020204030204" pitchFamily="34" charset="0"/>
                <a:ea typeface="Open Sans" panose="020B0606030504020204" pitchFamily="34" charset="0"/>
                <a:cs typeface="Optima"/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1600"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1400"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2"/>
              </a:buBlip>
              <a:defRPr sz="1400" b="0" i="0">
                <a:solidFill>
                  <a:schemeClr val="bg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New Hire is the most common scenario in any company.</a:t>
            </a:r>
          </a:p>
          <a:p>
            <a:r>
              <a:rPr lang="en-US" dirty="0" smtClean="0"/>
              <a:t>Almost every company that uses </a:t>
            </a:r>
            <a:r>
              <a:rPr lang="en-US" dirty="0" smtClean="0"/>
              <a:t>a ticket tool for service management manually </a:t>
            </a:r>
            <a:r>
              <a:rPr lang="en-US" dirty="0" smtClean="0"/>
              <a:t>create support tickets for onboarding requests to various teams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3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2798" y="475252"/>
            <a:ext cx="6338378" cy="4539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 i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Demo scenario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808359" y="3907726"/>
            <a:ext cx="2468405" cy="4040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000" b="1" i="0"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937468"/>
              </p:ext>
            </p:extLst>
          </p:nvPr>
        </p:nvGraphicFramePr>
        <p:xfrm>
          <a:off x="677402" y="1027688"/>
          <a:ext cx="6651446" cy="5680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xplosion 1 2"/>
          <p:cNvSpPr/>
          <p:nvPr/>
        </p:nvSpPr>
        <p:spPr>
          <a:xfrm>
            <a:off x="8471647" y="2407024"/>
            <a:ext cx="3227294" cy="29045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 EMPLOYEE</a:t>
            </a: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45645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1815" y="2988860"/>
            <a:ext cx="554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DEMO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8236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2798" y="475252"/>
            <a:ext cx="6338378" cy="4539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 i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808359" y="3907726"/>
            <a:ext cx="2468405" cy="4040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000" b="1" i="0"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66700473"/>
              </p:ext>
            </p:extLst>
          </p:nvPr>
        </p:nvGraphicFramePr>
        <p:xfrm>
          <a:off x="677402" y="1107554"/>
          <a:ext cx="6651446" cy="5600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14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1791</TotalTime>
  <Words>460</Words>
  <Application>Microsoft Macintosh PowerPoint</Application>
  <PresentationFormat>Custom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HCM Connector for JIRA – Plugin for Atlassian Marketplace</vt:lpstr>
      <vt:lpstr>Introducing - HCM Connector for JIRA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Empyra – Atlassian Consulting</dc:title>
  <dc:creator>Sanjay Singh</dc:creator>
  <cp:lastModifiedBy>Pritish Sinha</cp:lastModifiedBy>
  <cp:revision>89</cp:revision>
  <dcterms:created xsi:type="dcterms:W3CDTF">2016-10-28T18:53:55Z</dcterms:created>
  <dcterms:modified xsi:type="dcterms:W3CDTF">2017-02-17T16:29:02Z</dcterms:modified>
</cp:coreProperties>
</file>